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1"/>
  </p:notesMasterIdLst>
  <p:handoutMasterIdLst>
    <p:handoutMasterId r:id="rId32"/>
  </p:handoutMasterIdLst>
  <p:sldIdLst>
    <p:sldId id="256" r:id="rId2"/>
    <p:sldId id="358" r:id="rId3"/>
    <p:sldId id="359" r:id="rId4"/>
    <p:sldId id="277" r:id="rId5"/>
    <p:sldId id="257" r:id="rId6"/>
    <p:sldId id="360" r:id="rId7"/>
    <p:sldId id="259" r:id="rId8"/>
    <p:sldId id="278" r:id="rId9"/>
    <p:sldId id="331" r:id="rId10"/>
    <p:sldId id="263" r:id="rId11"/>
    <p:sldId id="272" r:id="rId12"/>
    <p:sldId id="265" r:id="rId13"/>
    <p:sldId id="264" r:id="rId14"/>
    <p:sldId id="335" r:id="rId15"/>
    <p:sldId id="336" r:id="rId16"/>
    <p:sldId id="361" r:id="rId17"/>
    <p:sldId id="362" r:id="rId18"/>
    <p:sldId id="363" r:id="rId19"/>
    <p:sldId id="365" r:id="rId20"/>
    <p:sldId id="364" r:id="rId21"/>
    <p:sldId id="283" r:id="rId22"/>
    <p:sldId id="284" r:id="rId23"/>
    <p:sldId id="285" r:id="rId24"/>
    <p:sldId id="286" r:id="rId25"/>
    <p:sldId id="341" r:id="rId26"/>
    <p:sldId id="287" r:id="rId27"/>
    <p:sldId id="312" r:id="rId28"/>
    <p:sldId id="366" r:id="rId29"/>
    <p:sldId id="354" r:id="rId3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98" autoAdjust="0"/>
  </p:normalViewPr>
  <p:slideViewPr>
    <p:cSldViewPr>
      <p:cViewPr varScale="1">
        <p:scale>
          <a:sx n="58" d="100"/>
          <a:sy n="58" d="100"/>
        </p:scale>
        <p:origin x="152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ressources%20eduscol/grille_horaire_eleve_en_CAP_1028929.pdf" TargetMode="External"/><Relationship Id="rId1" Type="http://schemas.openxmlformats.org/officeDocument/2006/relationships/hyperlink" Target="ressources%20eduscol/grille_horaire_eleve_en_baccalaureat_professionnel_1028924.pdf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ressources%20eduscol/grille_horaire_eleve_en_CAP_1028929.pdf" TargetMode="External"/><Relationship Id="rId1" Type="http://schemas.openxmlformats.org/officeDocument/2006/relationships/hyperlink" Target="ressources%20eduscol/grille_horaire_eleve_en_baccalaureat_professionnel_1028924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5BD22-50B9-48EB-98DF-7B82ABF9707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606E3DD-7C33-4E56-B50C-0C5AACFC0E1D}">
      <dgm:prSet phldrT="[Texte]"/>
      <dgm:spPr/>
      <dgm:t>
        <a:bodyPr/>
        <a:lstStyle/>
        <a:p>
          <a:r>
            <a:rPr lang="fr-FR" dirty="0" smtClean="0">
              <a:latin typeface="Arial Narrow" panose="020B0606020202030204" pitchFamily="34" charset="0"/>
            </a:rPr>
            <a:t>Mieux </a:t>
          </a:r>
          <a:r>
            <a:rPr lang="fr-FR" b="1" dirty="0" smtClean="0">
              <a:latin typeface="Arial Narrow" panose="020B0606020202030204" pitchFamily="34" charset="0"/>
            </a:rPr>
            <a:t>préparer</a:t>
          </a:r>
          <a:r>
            <a:rPr lang="fr-FR" dirty="0" smtClean="0">
              <a:latin typeface="Arial Narrow" panose="020B0606020202030204" pitchFamily="34" charset="0"/>
            </a:rPr>
            <a:t> les élèves à leur projet d’insertion professionnelle ou de poursuite d’études en consolidant leurs savoirs fondamentaux et en transmettant des savoirs professionnels adaptés aux métiers de demain </a:t>
          </a:r>
          <a:endParaRPr lang="fr-FR" dirty="0">
            <a:latin typeface="Arial Narrow" panose="020B0606020202030204" pitchFamily="34" charset="0"/>
          </a:endParaRPr>
        </a:p>
      </dgm:t>
    </dgm:pt>
    <dgm:pt modelId="{C199DE4B-2A67-4FBB-B1D9-90B21B5867EB}" type="parTrans" cxnId="{782B767E-9A2C-4DB6-A726-4F3BD44E481B}">
      <dgm:prSet/>
      <dgm:spPr/>
      <dgm:t>
        <a:bodyPr/>
        <a:lstStyle/>
        <a:p>
          <a:endParaRPr lang="fr-FR"/>
        </a:p>
      </dgm:t>
    </dgm:pt>
    <dgm:pt modelId="{33E78CD5-04B6-451D-B47B-8EBE66134415}" type="sibTrans" cxnId="{782B767E-9A2C-4DB6-A726-4F3BD44E481B}">
      <dgm:prSet/>
      <dgm:spPr/>
      <dgm:t>
        <a:bodyPr/>
        <a:lstStyle/>
        <a:p>
          <a:endParaRPr lang="fr-FR"/>
        </a:p>
      </dgm:t>
    </dgm:pt>
    <dgm:pt modelId="{3E87D14A-4222-4D69-A1C9-3FF174E8D637}">
      <dgm:prSet phldrT="[Texte]"/>
      <dgm:spPr/>
      <dgm:t>
        <a:bodyPr/>
        <a:lstStyle/>
        <a:p>
          <a:r>
            <a:rPr lang="fr-FR" dirty="0" smtClean="0">
              <a:latin typeface="Arial Narrow" panose="020B0606020202030204" pitchFamily="34" charset="0"/>
            </a:rPr>
            <a:t>Mieux </a:t>
          </a:r>
          <a:r>
            <a:rPr lang="fr-FR" b="1" dirty="0" smtClean="0">
              <a:latin typeface="Arial Narrow" panose="020B0606020202030204" pitchFamily="34" charset="0"/>
            </a:rPr>
            <a:t>accompagner</a:t>
          </a:r>
          <a:r>
            <a:rPr lang="fr-FR" dirty="0" smtClean="0">
              <a:latin typeface="Arial Narrow" panose="020B0606020202030204" pitchFamily="34" charset="0"/>
            </a:rPr>
            <a:t> les élèves durant leur formation en rendant leurs apprentissages plus progressifs et en les personnalisant davantage</a:t>
          </a:r>
        </a:p>
      </dgm:t>
    </dgm:pt>
    <dgm:pt modelId="{F53EC1D2-3DB3-4601-B063-E385DA7BE56C}" type="parTrans" cxnId="{A03990D0-C7A0-447D-A96E-BA5D81438B65}">
      <dgm:prSet/>
      <dgm:spPr/>
      <dgm:t>
        <a:bodyPr/>
        <a:lstStyle/>
        <a:p>
          <a:endParaRPr lang="fr-FR"/>
        </a:p>
      </dgm:t>
    </dgm:pt>
    <dgm:pt modelId="{213B983E-73F8-48B4-B68D-860F787B47C5}" type="sibTrans" cxnId="{A03990D0-C7A0-447D-A96E-BA5D81438B65}">
      <dgm:prSet/>
      <dgm:spPr/>
      <dgm:t>
        <a:bodyPr/>
        <a:lstStyle/>
        <a:p>
          <a:endParaRPr lang="fr-FR"/>
        </a:p>
      </dgm:t>
    </dgm:pt>
    <dgm:pt modelId="{B67A29B2-BAC9-4460-B151-6A4892B4C1C3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>
              <a:latin typeface="Arial Narrow" panose="020B0606020202030204" pitchFamily="34" charset="0"/>
            </a:rPr>
            <a:t>Mieux </a:t>
          </a:r>
          <a:r>
            <a:rPr lang="fr-FR" b="1" dirty="0" smtClean="0">
              <a:latin typeface="Arial Narrow" panose="020B0606020202030204" pitchFamily="34" charset="0"/>
            </a:rPr>
            <a:t>valoriser</a:t>
          </a:r>
          <a:r>
            <a:rPr lang="fr-FR" dirty="0" smtClean="0">
              <a:latin typeface="Arial Narrow" panose="020B0606020202030204" pitchFamily="34" charset="0"/>
            </a:rPr>
            <a:t> le lycée professionnel, indispensable au dynamisme économique du pays</a:t>
          </a:r>
        </a:p>
      </dgm:t>
    </dgm:pt>
    <dgm:pt modelId="{99E0325F-091B-47BD-B567-2FAE6B44F238}" type="parTrans" cxnId="{6139A671-E10D-4ACB-9B83-35DDF77055A4}">
      <dgm:prSet/>
      <dgm:spPr/>
      <dgm:t>
        <a:bodyPr/>
        <a:lstStyle/>
        <a:p>
          <a:endParaRPr lang="fr-FR"/>
        </a:p>
      </dgm:t>
    </dgm:pt>
    <dgm:pt modelId="{D68D1BAF-FF08-4913-94F0-0007B387CC1A}" type="sibTrans" cxnId="{6139A671-E10D-4ACB-9B83-35DDF77055A4}">
      <dgm:prSet/>
      <dgm:spPr/>
      <dgm:t>
        <a:bodyPr/>
        <a:lstStyle/>
        <a:p>
          <a:endParaRPr lang="fr-FR"/>
        </a:p>
      </dgm:t>
    </dgm:pt>
    <dgm:pt modelId="{5DB4B6E7-7EC3-4789-BDC5-F1A53672BF05}" type="pres">
      <dgm:prSet presAssocID="{9D85BD22-50B9-48EB-98DF-7B82ABF9707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D3E863-7145-485A-9918-5B5E02DCFE08}" type="pres">
      <dgm:prSet presAssocID="{3606E3DD-7C33-4E56-B50C-0C5AACFC0E1D}" presName="composite" presStyleCnt="0"/>
      <dgm:spPr/>
      <dgm:t>
        <a:bodyPr/>
        <a:lstStyle/>
        <a:p>
          <a:endParaRPr lang="fr-FR"/>
        </a:p>
      </dgm:t>
    </dgm:pt>
    <dgm:pt modelId="{F028D6AA-F5A4-4F77-BEF8-F34E925B6F37}" type="pres">
      <dgm:prSet presAssocID="{3606E3DD-7C33-4E56-B50C-0C5AACFC0E1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CA82980-6912-4F08-B35F-289884A92504}" type="pres">
      <dgm:prSet presAssocID="{3606E3DD-7C33-4E56-B50C-0C5AACFC0E1D}" presName="txShp" presStyleLbl="node1" presStyleIdx="0" presStyleCnt="3" custScaleX="95640" custScaleY="1430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C6D5FB-FB15-4394-8EE2-DC404CA4696C}" type="pres">
      <dgm:prSet presAssocID="{33E78CD5-04B6-451D-B47B-8EBE66134415}" presName="spacing" presStyleCnt="0"/>
      <dgm:spPr/>
      <dgm:t>
        <a:bodyPr/>
        <a:lstStyle/>
        <a:p>
          <a:endParaRPr lang="fr-FR"/>
        </a:p>
      </dgm:t>
    </dgm:pt>
    <dgm:pt modelId="{DF470DCF-7822-41CB-8EBC-1FC0879B6893}" type="pres">
      <dgm:prSet presAssocID="{3E87D14A-4222-4D69-A1C9-3FF174E8D637}" presName="composite" presStyleCnt="0"/>
      <dgm:spPr/>
      <dgm:t>
        <a:bodyPr/>
        <a:lstStyle/>
        <a:p>
          <a:endParaRPr lang="fr-FR"/>
        </a:p>
      </dgm:t>
    </dgm:pt>
    <dgm:pt modelId="{82ACDAD2-39FF-446D-9D9E-FD9D200A755E}" type="pres">
      <dgm:prSet presAssocID="{3E87D14A-4222-4D69-A1C9-3FF174E8D637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A4E8AD57-D533-492C-8020-5D243DA263F4}" type="pres">
      <dgm:prSet presAssocID="{3E87D14A-4222-4D69-A1C9-3FF174E8D63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9FCB1D-7CF6-466E-9E19-2944CEA46E1A}" type="pres">
      <dgm:prSet presAssocID="{213B983E-73F8-48B4-B68D-860F787B47C5}" presName="spacing" presStyleCnt="0"/>
      <dgm:spPr/>
      <dgm:t>
        <a:bodyPr/>
        <a:lstStyle/>
        <a:p>
          <a:endParaRPr lang="fr-FR"/>
        </a:p>
      </dgm:t>
    </dgm:pt>
    <dgm:pt modelId="{4B35A27F-1D4A-4DF1-A278-1DA577510C0F}" type="pres">
      <dgm:prSet presAssocID="{B67A29B2-BAC9-4460-B151-6A4892B4C1C3}" presName="composite" presStyleCnt="0"/>
      <dgm:spPr/>
      <dgm:t>
        <a:bodyPr/>
        <a:lstStyle/>
        <a:p>
          <a:endParaRPr lang="fr-FR"/>
        </a:p>
      </dgm:t>
    </dgm:pt>
    <dgm:pt modelId="{B542BC9E-5D32-48E9-91E8-7466AC29EC6F}" type="pres">
      <dgm:prSet presAssocID="{B67A29B2-BAC9-4460-B151-6A4892B4C1C3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ABBB7E2C-E941-4E16-9CB4-E06EFFEBD0F9}" type="pres">
      <dgm:prSet presAssocID="{B67A29B2-BAC9-4460-B151-6A4892B4C1C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F144425-E8BF-40A5-AAA9-65C46A52B248}" type="presOf" srcId="{3E87D14A-4222-4D69-A1C9-3FF174E8D637}" destId="{A4E8AD57-D533-492C-8020-5D243DA263F4}" srcOrd="0" destOrd="0" presId="urn:microsoft.com/office/officeart/2005/8/layout/vList3"/>
    <dgm:cxn modelId="{782B767E-9A2C-4DB6-A726-4F3BD44E481B}" srcId="{9D85BD22-50B9-48EB-98DF-7B82ABF9707D}" destId="{3606E3DD-7C33-4E56-B50C-0C5AACFC0E1D}" srcOrd="0" destOrd="0" parTransId="{C199DE4B-2A67-4FBB-B1D9-90B21B5867EB}" sibTransId="{33E78CD5-04B6-451D-B47B-8EBE66134415}"/>
    <dgm:cxn modelId="{6139A671-E10D-4ACB-9B83-35DDF77055A4}" srcId="{9D85BD22-50B9-48EB-98DF-7B82ABF9707D}" destId="{B67A29B2-BAC9-4460-B151-6A4892B4C1C3}" srcOrd="2" destOrd="0" parTransId="{99E0325F-091B-47BD-B567-2FAE6B44F238}" sibTransId="{D68D1BAF-FF08-4913-94F0-0007B387CC1A}"/>
    <dgm:cxn modelId="{7F105C4A-95F6-4744-BBC3-62643F85FD25}" type="presOf" srcId="{3606E3DD-7C33-4E56-B50C-0C5AACFC0E1D}" destId="{8CA82980-6912-4F08-B35F-289884A92504}" srcOrd="0" destOrd="0" presId="urn:microsoft.com/office/officeart/2005/8/layout/vList3"/>
    <dgm:cxn modelId="{0EE7554A-C80B-40AD-AAC2-61D875BED4FD}" type="presOf" srcId="{B67A29B2-BAC9-4460-B151-6A4892B4C1C3}" destId="{ABBB7E2C-E941-4E16-9CB4-E06EFFEBD0F9}" srcOrd="0" destOrd="0" presId="urn:microsoft.com/office/officeart/2005/8/layout/vList3"/>
    <dgm:cxn modelId="{A03990D0-C7A0-447D-A96E-BA5D81438B65}" srcId="{9D85BD22-50B9-48EB-98DF-7B82ABF9707D}" destId="{3E87D14A-4222-4D69-A1C9-3FF174E8D637}" srcOrd="1" destOrd="0" parTransId="{F53EC1D2-3DB3-4601-B063-E385DA7BE56C}" sibTransId="{213B983E-73F8-48B4-B68D-860F787B47C5}"/>
    <dgm:cxn modelId="{8841A274-03AD-47F9-BEC5-250CC4E09AE3}" type="presOf" srcId="{9D85BD22-50B9-48EB-98DF-7B82ABF9707D}" destId="{5DB4B6E7-7EC3-4789-BDC5-F1A53672BF05}" srcOrd="0" destOrd="0" presId="urn:microsoft.com/office/officeart/2005/8/layout/vList3"/>
    <dgm:cxn modelId="{23AC09A8-E26E-445D-ADA5-047BAF1CCEF8}" type="presParOf" srcId="{5DB4B6E7-7EC3-4789-BDC5-F1A53672BF05}" destId="{70D3E863-7145-485A-9918-5B5E02DCFE08}" srcOrd="0" destOrd="0" presId="urn:microsoft.com/office/officeart/2005/8/layout/vList3"/>
    <dgm:cxn modelId="{2D447FA8-A560-4AA4-BB0C-4535F5C11D81}" type="presParOf" srcId="{70D3E863-7145-485A-9918-5B5E02DCFE08}" destId="{F028D6AA-F5A4-4F77-BEF8-F34E925B6F37}" srcOrd="0" destOrd="0" presId="urn:microsoft.com/office/officeart/2005/8/layout/vList3"/>
    <dgm:cxn modelId="{331E58EE-FB82-4683-AB7B-C9E427A17792}" type="presParOf" srcId="{70D3E863-7145-485A-9918-5B5E02DCFE08}" destId="{8CA82980-6912-4F08-B35F-289884A92504}" srcOrd="1" destOrd="0" presId="urn:microsoft.com/office/officeart/2005/8/layout/vList3"/>
    <dgm:cxn modelId="{BE1F8157-AE3F-4369-B334-8693B777D8CC}" type="presParOf" srcId="{5DB4B6E7-7EC3-4789-BDC5-F1A53672BF05}" destId="{73C6D5FB-FB15-4394-8EE2-DC404CA4696C}" srcOrd="1" destOrd="0" presId="urn:microsoft.com/office/officeart/2005/8/layout/vList3"/>
    <dgm:cxn modelId="{9BA78918-5559-4FFC-9DDE-EC67CEFCE131}" type="presParOf" srcId="{5DB4B6E7-7EC3-4789-BDC5-F1A53672BF05}" destId="{DF470DCF-7822-41CB-8EBC-1FC0879B6893}" srcOrd="2" destOrd="0" presId="urn:microsoft.com/office/officeart/2005/8/layout/vList3"/>
    <dgm:cxn modelId="{2CB99C15-7653-4AD1-BB44-AC8EF01C251E}" type="presParOf" srcId="{DF470DCF-7822-41CB-8EBC-1FC0879B6893}" destId="{82ACDAD2-39FF-446D-9D9E-FD9D200A755E}" srcOrd="0" destOrd="0" presId="urn:microsoft.com/office/officeart/2005/8/layout/vList3"/>
    <dgm:cxn modelId="{343DDF17-D5FD-4E65-9723-701C42A684AB}" type="presParOf" srcId="{DF470DCF-7822-41CB-8EBC-1FC0879B6893}" destId="{A4E8AD57-D533-492C-8020-5D243DA263F4}" srcOrd="1" destOrd="0" presId="urn:microsoft.com/office/officeart/2005/8/layout/vList3"/>
    <dgm:cxn modelId="{55B34041-34C5-45F0-83E1-E19F9650C75F}" type="presParOf" srcId="{5DB4B6E7-7EC3-4789-BDC5-F1A53672BF05}" destId="{129FCB1D-7CF6-466E-9E19-2944CEA46E1A}" srcOrd="3" destOrd="0" presId="urn:microsoft.com/office/officeart/2005/8/layout/vList3"/>
    <dgm:cxn modelId="{E51B62DB-F48A-4399-9761-BB3CC19758ED}" type="presParOf" srcId="{5DB4B6E7-7EC3-4789-BDC5-F1A53672BF05}" destId="{4B35A27F-1D4A-4DF1-A278-1DA577510C0F}" srcOrd="4" destOrd="0" presId="urn:microsoft.com/office/officeart/2005/8/layout/vList3"/>
    <dgm:cxn modelId="{0850414D-468D-481B-B675-917AED939B45}" type="presParOf" srcId="{4B35A27F-1D4A-4DF1-A278-1DA577510C0F}" destId="{B542BC9E-5D32-48E9-91E8-7466AC29EC6F}" srcOrd="0" destOrd="0" presId="urn:microsoft.com/office/officeart/2005/8/layout/vList3"/>
    <dgm:cxn modelId="{DCC7D8CD-3A84-4934-B49D-93E4B2413B76}" type="presParOf" srcId="{4B35A27F-1D4A-4DF1-A278-1DA577510C0F}" destId="{ABBB7E2C-E941-4E16-9CB4-E06EFFEBD0F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E7C16-9450-4066-93B0-29E175FC56D0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44E4E05D-0370-4862-B7D0-6251A9562E01}">
      <dgm:prSet phldrT="[Texte]"/>
      <dgm:spPr/>
      <dgm:t>
        <a:bodyPr anchor="ctr"/>
        <a:lstStyle/>
        <a:p>
          <a:r>
            <a:rPr lang="fr-FR" dirty="0" smtClean="0">
              <a:latin typeface="Arial Narrow" panose="020B0606020202030204" pitchFamily="34" charset="0"/>
            </a:rPr>
            <a:t>Rentrée 2020 : transformation de la classe de seconde et CAP en 1, 2 ou 3 ans</a:t>
          </a:r>
          <a:endParaRPr lang="fr-FR" dirty="0">
            <a:latin typeface="Arial Narrow" panose="020B0606020202030204" pitchFamily="34" charset="0"/>
          </a:endParaRPr>
        </a:p>
      </dgm:t>
    </dgm:pt>
    <dgm:pt modelId="{2671C006-B808-4C7E-A54D-25B7322410BE}" type="parTrans" cxnId="{D8B15948-E4E3-4CFC-9A90-74F006863105}">
      <dgm:prSet/>
      <dgm:spPr/>
      <dgm:t>
        <a:bodyPr/>
        <a:lstStyle/>
        <a:p>
          <a:endParaRPr lang="fr-FR"/>
        </a:p>
      </dgm:t>
    </dgm:pt>
    <dgm:pt modelId="{26785CBF-3CE9-4E30-9134-C3FCCF5179ED}" type="sibTrans" cxnId="{D8B15948-E4E3-4CFC-9A90-74F006863105}">
      <dgm:prSet/>
      <dgm:spPr/>
      <dgm:t>
        <a:bodyPr/>
        <a:lstStyle/>
        <a:p>
          <a:endParaRPr lang="fr-FR"/>
        </a:p>
      </dgm:t>
    </dgm:pt>
    <dgm:pt modelId="{B510277F-91FB-4B4A-B483-53B3B752704E}">
      <dgm:prSet/>
      <dgm:spPr/>
      <dgm:t>
        <a:bodyPr/>
        <a:lstStyle/>
        <a:p>
          <a:r>
            <a:rPr lang="fr-FR" dirty="0" smtClean="0">
              <a:latin typeface="Arial Narrow" panose="020B0606020202030204" pitchFamily="34" charset="0"/>
            </a:rPr>
            <a:t>Rentrée 2021 : transformation de la classe de première</a:t>
          </a:r>
          <a:endParaRPr lang="fr-FR" dirty="0">
            <a:latin typeface="Arial Narrow" panose="020B0606020202030204" pitchFamily="34" charset="0"/>
          </a:endParaRPr>
        </a:p>
      </dgm:t>
    </dgm:pt>
    <dgm:pt modelId="{2187D822-BC86-4901-8D4D-B5DE93EDEF28}" type="parTrans" cxnId="{49CB6435-4A8C-4C2C-A84B-0EEF04A85DAC}">
      <dgm:prSet/>
      <dgm:spPr/>
      <dgm:t>
        <a:bodyPr/>
        <a:lstStyle/>
        <a:p>
          <a:endParaRPr lang="fr-FR"/>
        </a:p>
      </dgm:t>
    </dgm:pt>
    <dgm:pt modelId="{03596089-2ABF-46A5-83BF-3F9409B1C99F}" type="sibTrans" cxnId="{49CB6435-4A8C-4C2C-A84B-0EEF04A85DAC}">
      <dgm:prSet/>
      <dgm:spPr/>
      <dgm:t>
        <a:bodyPr/>
        <a:lstStyle/>
        <a:p>
          <a:endParaRPr lang="fr-FR"/>
        </a:p>
      </dgm:t>
    </dgm:pt>
    <dgm:pt modelId="{B8FA8045-817A-4691-B98C-C1C2EA9BE3D0}">
      <dgm:prSet/>
      <dgm:spPr/>
      <dgm:t>
        <a:bodyPr/>
        <a:lstStyle/>
        <a:p>
          <a:r>
            <a:rPr lang="fr-FR" dirty="0" smtClean="0">
              <a:latin typeface="Arial Narrow" panose="020B0606020202030204" pitchFamily="34" charset="0"/>
            </a:rPr>
            <a:t>Rentrée 2022: transformation de la classe de terminale</a:t>
          </a:r>
          <a:endParaRPr lang="fr-FR" dirty="0">
            <a:latin typeface="Arial Narrow" panose="020B0606020202030204" pitchFamily="34" charset="0"/>
          </a:endParaRPr>
        </a:p>
      </dgm:t>
    </dgm:pt>
    <dgm:pt modelId="{7C1EC26C-4D4C-41FB-8F53-FB9088109184}" type="parTrans" cxnId="{9E058688-FFAB-414C-90EB-291F2A76FD95}">
      <dgm:prSet/>
      <dgm:spPr/>
      <dgm:t>
        <a:bodyPr/>
        <a:lstStyle/>
        <a:p>
          <a:endParaRPr lang="fr-FR"/>
        </a:p>
      </dgm:t>
    </dgm:pt>
    <dgm:pt modelId="{E655E99F-3523-42E9-8EC4-F22E5720E3D3}" type="sibTrans" cxnId="{9E058688-FFAB-414C-90EB-291F2A76FD95}">
      <dgm:prSet/>
      <dgm:spPr/>
      <dgm:t>
        <a:bodyPr/>
        <a:lstStyle/>
        <a:p>
          <a:endParaRPr lang="fr-FR"/>
        </a:p>
      </dgm:t>
    </dgm:pt>
    <dgm:pt modelId="{389B460E-5866-4092-AE3A-DF18353DC2A6}" type="pres">
      <dgm:prSet presAssocID="{610E7C16-9450-4066-93B0-29E175FC56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FC8FFED-B818-43D4-AB80-4A1875A7741D}" type="pres">
      <dgm:prSet presAssocID="{610E7C16-9450-4066-93B0-29E175FC56D0}" presName="arrow" presStyleLbl="bgShp" presStyleIdx="0" presStyleCnt="1"/>
      <dgm:spPr/>
      <dgm:t>
        <a:bodyPr/>
        <a:lstStyle/>
        <a:p>
          <a:endParaRPr lang="fr-FR"/>
        </a:p>
      </dgm:t>
    </dgm:pt>
    <dgm:pt modelId="{7A8D159F-58F4-43B3-B5CC-3F84A31AC2FD}" type="pres">
      <dgm:prSet presAssocID="{610E7C16-9450-4066-93B0-29E175FC56D0}" presName="points" presStyleCnt="0"/>
      <dgm:spPr/>
      <dgm:t>
        <a:bodyPr/>
        <a:lstStyle/>
        <a:p>
          <a:endParaRPr lang="fr-FR"/>
        </a:p>
      </dgm:t>
    </dgm:pt>
    <dgm:pt modelId="{2F47DC14-90BA-4CEA-8E0F-99977AD71BEE}" type="pres">
      <dgm:prSet presAssocID="{44E4E05D-0370-4862-B7D0-6251A9562E01}" presName="compositeA" presStyleCnt="0"/>
      <dgm:spPr/>
      <dgm:t>
        <a:bodyPr/>
        <a:lstStyle/>
        <a:p>
          <a:endParaRPr lang="fr-FR"/>
        </a:p>
      </dgm:t>
    </dgm:pt>
    <dgm:pt modelId="{51A94318-53AF-492F-B7AA-F6C7F72233FC}" type="pres">
      <dgm:prSet presAssocID="{44E4E05D-0370-4862-B7D0-6251A9562E01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58B6B7-7170-4987-A9A3-4F4DE2C2FD55}" type="pres">
      <dgm:prSet presAssocID="{44E4E05D-0370-4862-B7D0-6251A9562E01}" presName="circleA" presStyleLbl="node1" presStyleIdx="0" presStyleCnt="3"/>
      <dgm:spPr/>
      <dgm:t>
        <a:bodyPr/>
        <a:lstStyle/>
        <a:p>
          <a:endParaRPr lang="fr-FR"/>
        </a:p>
      </dgm:t>
    </dgm:pt>
    <dgm:pt modelId="{080EC341-AB32-476F-BCE3-627FA1C9DFD3}" type="pres">
      <dgm:prSet presAssocID="{44E4E05D-0370-4862-B7D0-6251A9562E01}" presName="spaceA" presStyleCnt="0"/>
      <dgm:spPr/>
      <dgm:t>
        <a:bodyPr/>
        <a:lstStyle/>
        <a:p>
          <a:endParaRPr lang="fr-FR"/>
        </a:p>
      </dgm:t>
    </dgm:pt>
    <dgm:pt modelId="{6B476316-2947-403E-B51F-76A396D5AD81}" type="pres">
      <dgm:prSet presAssocID="{26785CBF-3CE9-4E30-9134-C3FCCF5179ED}" presName="space" presStyleCnt="0"/>
      <dgm:spPr/>
      <dgm:t>
        <a:bodyPr/>
        <a:lstStyle/>
        <a:p>
          <a:endParaRPr lang="fr-FR"/>
        </a:p>
      </dgm:t>
    </dgm:pt>
    <dgm:pt modelId="{AF4BBC00-18C0-463D-8873-D5CC0B85F3A0}" type="pres">
      <dgm:prSet presAssocID="{B510277F-91FB-4B4A-B483-53B3B752704E}" presName="compositeB" presStyleCnt="0"/>
      <dgm:spPr/>
      <dgm:t>
        <a:bodyPr/>
        <a:lstStyle/>
        <a:p>
          <a:endParaRPr lang="fr-FR"/>
        </a:p>
      </dgm:t>
    </dgm:pt>
    <dgm:pt modelId="{227190F9-0141-4AE7-BB91-709E3813B452}" type="pres">
      <dgm:prSet presAssocID="{B510277F-91FB-4B4A-B483-53B3B752704E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2B4095-BD5F-46BA-84DF-0E32DE14D2E5}" type="pres">
      <dgm:prSet presAssocID="{B510277F-91FB-4B4A-B483-53B3B752704E}" presName="circleB" presStyleLbl="node1" presStyleIdx="1" presStyleCnt="3"/>
      <dgm:spPr/>
      <dgm:t>
        <a:bodyPr/>
        <a:lstStyle/>
        <a:p>
          <a:endParaRPr lang="fr-FR"/>
        </a:p>
      </dgm:t>
    </dgm:pt>
    <dgm:pt modelId="{E5D7840E-E20F-4F8B-8167-1D28F95FE487}" type="pres">
      <dgm:prSet presAssocID="{B510277F-91FB-4B4A-B483-53B3B752704E}" presName="spaceB" presStyleCnt="0"/>
      <dgm:spPr/>
      <dgm:t>
        <a:bodyPr/>
        <a:lstStyle/>
        <a:p>
          <a:endParaRPr lang="fr-FR"/>
        </a:p>
      </dgm:t>
    </dgm:pt>
    <dgm:pt modelId="{8A84BDC6-19A0-4F73-AE8F-83453439C393}" type="pres">
      <dgm:prSet presAssocID="{03596089-2ABF-46A5-83BF-3F9409B1C99F}" presName="space" presStyleCnt="0"/>
      <dgm:spPr/>
      <dgm:t>
        <a:bodyPr/>
        <a:lstStyle/>
        <a:p>
          <a:endParaRPr lang="fr-FR"/>
        </a:p>
      </dgm:t>
    </dgm:pt>
    <dgm:pt modelId="{34CF8CA8-0BD4-48D2-AE6F-858933B39D6A}" type="pres">
      <dgm:prSet presAssocID="{B8FA8045-817A-4691-B98C-C1C2EA9BE3D0}" presName="compositeA" presStyleCnt="0"/>
      <dgm:spPr/>
      <dgm:t>
        <a:bodyPr/>
        <a:lstStyle/>
        <a:p>
          <a:endParaRPr lang="fr-FR"/>
        </a:p>
      </dgm:t>
    </dgm:pt>
    <dgm:pt modelId="{3C04C98F-619A-470E-A7C7-4F43F5FA8D8D}" type="pres">
      <dgm:prSet presAssocID="{B8FA8045-817A-4691-B98C-C1C2EA9BE3D0}" presName="textA" presStyleLbl="revTx" presStyleIdx="2" presStyleCnt="3" custLinFactNeighborX="-14266" custLinFactNeighborY="-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FA8857-0A41-4133-9FD9-D53C8E92D681}" type="pres">
      <dgm:prSet presAssocID="{B8FA8045-817A-4691-B98C-C1C2EA9BE3D0}" presName="circleA" presStyleLbl="node1" presStyleIdx="2" presStyleCnt="3"/>
      <dgm:spPr/>
      <dgm:t>
        <a:bodyPr/>
        <a:lstStyle/>
        <a:p>
          <a:endParaRPr lang="fr-FR"/>
        </a:p>
      </dgm:t>
    </dgm:pt>
    <dgm:pt modelId="{36F586BE-9583-4BA1-8E8A-D4576AF1F5A2}" type="pres">
      <dgm:prSet presAssocID="{B8FA8045-817A-4691-B98C-C1C2EA9BE3D0}" presName="spaceA" presStyleCnt="0"/>
      <dgm:spPr/>
      <dgm:t>
        <a:bodyPr/>
        <a:lstStyle/>
        <a:p>
          <a:endParaRPr lang="fr-FR"/>
        </a:p>
      </dgm:t>
    </dgm:pt>
  </dgm:ptLst>
  <dgm:cxnLst>
    <dgm:cxn modelId="{9E058688-FFAB-414C-90EB-291F2A76FD95}" srcId="{610E7C16-9450-4066-93B0-29E175FC56D0}" destId="{B8FA8045-817A-4691-B98C-C1C2EA9BE3D0}" srcOrd="2" destOrd="0" parTransId="{7C1EC26C-4D4C-41FB-8F53-FB9088109184}" sibTransId="{E655E99F-3523-42E9-8EC4-F22E5720E3D3}"/>
    <dgm:cxn modelId="{555A8DB0-10DC-4C80-B2FB-4009259E1B5F}" type="presOf" srcId="{44E4E05D-0370-4862-B7D0-6251A9562E01}" destId="{51A94318-53AF-492F-B7AA-F6C7F72233FC}" srcOrd="0" destOrd="0" presId="urn:microsoft.com/office/officeart/2005/8/layout/hProcess11"/>
    <dgm:cxn modelId="{AF0C08DC-8E0B-4AC5-83CF-11177B570541}" type="presOf" srcId="{B8FA8045-817A-4691-B98C-C1C2EA9BE3D0}" destId="{3C04C98F-619A-470E-A7C7-4F43F5FA8D8D}" srcOrd="0" destOrd="0" presId="urn:microsoft.com/office/officeart/2005/8/layout/hProcess11"/>
    <dgm:cxn modelId="{2623D708-DDE1-4465-9F57-2F7A7DAE3D9F}" type="presOf" srcId="{B510277F-91FB-4B4A-B483-53B3B752704E}" destId="{227190F9-0141-4AE7-BB91-709E3813B452}" srcOrd="0" destOrd="0" presId="urn:microsoft.com/office/officeart/2005/8/layout/hProcess11"/>
    <dgm:cxn modelId="{D8B15948-E4E3-4CFC-9A90-74F006863105}" srcId="{610E7C16-9450-4066-93B0-29E175FC56D0}" destId="{44E4E05D-0370-4862-B7D0-6251A9562E01}" srcOrd="0" destOrd="0" parTransId="{2671C006-B808-4C7E-A54D-25B7322410BE}" sibTransId="{26785CBF-3CE9-4E30-9134-C3FCCF5179ED}"/>
    <dgm:cxn modelId="{BCBAECC0-B4D3-4E52-9CAA-27C762D87F18}" type="presOf" srcId="{610E7C16-9450-4066-93B0-29E175FC56D0}" destId="{389B460E-5866-4092-AE3A-DF18353DC2A6}" srcOrd="0" destOrd="0" presId="urn:microsoft.com/office/officeart/2005/8/layout/hProcess11"/>
    <dgm:cxn modelId="{49CB6435-4A8C-4C2C-A84B-0EEF04A85DAC}" srcId="{610E7C16-9450-4066-93B0-29E175FC56D0}" destId="{B510277F-91FB-4B4A-B483-53B3B752704E}" srcOrd="1" destOrd="0" parTransId="{2187D822-BC86-4901-8D4D-B5DE93EDEF28}" sibTransId="{03596089-2ABF-46A5-83BF-3F9409B1C99F}"/>
    <dgm:cxn modelId="{8DCCB38E-A531-4DCA-8120-0D51B49F4886}" type="presParOf" srcId="{389B460E-5866-4092-AE3A-DF18353DC2A6}" destId="{8FC8FFED-B818-43D4-AB80-4A1875A7741D}" srcOrd="0" destOrd="0" presId="urn:microsoft.com/office/officeart/2005/8/layout/hProcess11"/>
    <dgm:cxn modelId="{67669F2D-25D1-4F45-9050-309FADC474DC}" type="presParOf" srcId="{389B460E-5866-4092-AE3A-DF18353DC2A6}" destId="{7A8D159F-58F4-43B3-B5CC-3F84A31AC2FD}" srcOrd="1" destOrd="0" presId="urn:microsoft.com/office/officeart/2005/8/layout/hProcess11"/>
    <dgm:cxn modelId="{FF4D1FEF-0E1F-4A81-B849-1139AB7B2F4B}" type="presParOf" srcId="{7A8D159F-58F4-43B3-B5CC-3F84A31AC2FD}" destId="{2F47DC14-90BA-4CEA-8E0F-99977AD71BEE}" srcOrd="0" destOrd="0" presId="urn:microsoft.com/office/officeart/2005/8/layout/hProcess11"/>
    <dgm:cxn modelId="{77F34B44-7235-48B7-A106-A79CD2DC6F63}" type="presParOf" srcId="{2F47DC14-90BA-4CEA-8E0F-99977AD71BEE}" destId="{51A94318-53AF-492F-B7AA-F6C7F72233FC}" srcOrd="0" destOrd="0" presId="urn:microsoft.com/office/officeart/2005/8/layout/hProcess11"/>
    <dgm:cxn modelId="{C5265B90-CFDB-42DE-8D9C-26A8C838ACE4}" type="presParOf" srcId="{2F47DC14-90BA-4CEA-8E0F-99977AD71BEE}" destId="{6658B6B7-7170-4987-A9A3-4F4DE2C2FD55}" srcOrd="1" destOrd="0" presId="urn:microsoft.com/office/officeart/2005/8/layout/hProcess11"/>
    <dgm:cxn modelId="{75334AF2-5597-4A75-BBBC-960AC3D478BD}" type="presParOf" srcId="{2F47DC14-90BA-4CEA-8E0F-99977AD71BEE}" destId="{080EC341-AB32-476F-BCE3-627FA1C9DFD3}" srcOrd="2" destOrd="0" presId="urn:microsoft.com/office/officeart/2005/8/layout/hProcess11"/>
    <dgm:cxn modelId="{E97676CE-78A0-4B82-A679-82D1B33F2C07}" type="presParOf" srcId="{7A8D159F-58F4-43B3-B5CC-3F84A31AC2FD}" destId="{6B476316-2947-403E-B51F-76A396D5AD81}" srcOrd="1" destOrd="0" presId="urn:microsoft.com/office/officeart/2005/8/layout/hProcess11"/>
    <dgm:cxn modelId="{17E40CD2-52F7-473D-8B65-8572E71FD15F}" type="presParOf" srcId="{7A8D159F-58F4-43B3-B5CC-3F84A31AC2FD}" destId="{AF4BBC00-18C0-463D-8873-D5CC0B85F3A0}" srcOrd="2" destOrd="0" presId="urn:microsoft.com/office/officeart/2005/8/layout/hProcess11"/>
    <dgm:cxn modelId="{33A4A593-5BFD-4C98-A116-C23DCAD069F2}" type="presParOf" srcId="{AF4BBC00-18C0-463D-8873-D5CC0B85F3A0}" destId="{227190F9-0141-4AE7-BB91-709E3813B452}" srcOrd="0" destOrd="0" presId="urn:microsoft.com/office/officeart/2005/8/layout/hProcess11"/>
    <dgm:cxn modelId="{20507B62-D627-4F87-B7CA-FEA4C31C650B}" type="presParOf" srcId="{AF4BBC00-18C0-463D-8873-D5CC0B85F3A0}" destId="{472B4095-BD5F-46BA-84DF-0E32DE14D2E5}" srcOrd="1" destOrd="0" presId="urn:microsoft.com/office/officeart/2005/8/layout/hProcess11"/>
    <dgm:cxn modelId="{59D2CA5B-71AF-4122-BEE9-12DF2D018E53}" type="presParOf" srcId="{AF4BBC00-18C0-463D-8873-D5CC0B85F3A0}" destId="{E5D7840E-E20F-4F8B-8167-1D28F95FE487}" srcOrd="2" destOrd="0" presId="urn:microsoft.com/office/officeart/2005/8/layout/hProcess11"/>
    <dgm:cxn modelId="{4396EA35-449E-4927-B94E-2F55DF4E8719}" type="presParOf" srcId="{7A8D159F-58F4-43B3-B5CC-3F84A31AC2FD}" destId="{8A84BDC6-19A0-4F73-AE8F-83453439C393}" srcOrd="3" destOrd="0" presId="urn:microsoft.com/office/officeart/2005/8/layout/hProcess11"/>
    <dgm:cxn modelId="{7B85FA1D-83F5-4C26-81FB-FA21D33672B7}" type="presParOf" srcId="{7A8D159F-58F4-43B3-B5CC-3F84A31AC2FD}" destId="{34CF8CA8-0BD4-48D2-AE6F-858933B39D6A}" srcOrd="4" destOrd="0" presId="urn:microsoft.com/office/officeart/2005/8/layout/hProcess11"/>
    <dgm:cxn modelId="{F8A239C1-E483-4542-85E0-2AC0DE6C5D1B}" type="presParOf" srcId="{34CF8CA8-0BD4-48D2-AE6F-858933B39D6A}" destId="{3C04C98F-619A-470E-A7C7-4F43F5FA8D8D}" srcOrd="0" destOrd="0" presId="urn:microsoft.com/office/officeart/2005/8/layout/hProcess11"/>
    <dgm:cxn modelId="{41FBE5FE-306F-4974-84FE-6269575CABAA}" type="presParOf" srcId="{34CF8CA8-0BD4-48D2-AE6F-858933B39D6A}" destId="{5BFA8857-0A41-4133-9FD9-D53C8E92D681}" srcOrd="1" destOrd="0" presId="urn:microsoft.com/office/officeart/2005/8/layout/hProcess11"/>
    <dgm:cxn modelId="{C52A7BB0-29DB-4CB5-B503-A8FFF2D3A4EC}" type="presParOf" srcId="{34CF8CA8-0BD4-48D2-AE6F-858933B39D6A}" destId="{36F586BE-9583-4BA1-8E8A-D4576AF1F5A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073C43-6396-41C6-8423-3570744C563A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06D14D2-A004-48F2-A5F8-A57A1B247F66}">
      <dgm:prSet phldrT="[Texte]"/>
      <dgm:spPr/>
      <dgm:t>
        <a:bodyPr/>
        <a:lstStyle/>
        <a:p>
          <a:r>
            <a:rPr lang="fr-FR" b="1" dirty="0" smtClean="0"/>
            <a:t>Une seconde professionnelle par famille métiers </a:t>
          </a:r>
          <a:endParaRPr lang="fr-FR" b="1" dirty="0"/>
        </a:p>
      </dgm:t>
    </dgm:pt>
    <dgm:pt modelId="{1780CD86-08A9-406C-8617-CD103C3FA0CD}" type="parTrans" cxnId="{D72EBCA0-4DA1-4B62-9A4B-4EA417712745}">
      <dgm:prSet/>
      <dgm:spPr/>
      <dgm:t>
        <a:bodyPr/>
        <a:lstStyle/>
        <a:p>
          <a:endParaRPr lang="fr-FR" b="1"/>
        </a:p>
      </dgm:t>
    </dgm:pt>
    <dgm:pt modelId="{186F49DB-10BF-4663-B94D-5E1A51AF4C26}" type="sibTrans" cxnId="{D72EBCA0-4DA1-4B62-9A4B-4EA417712745}">
      <dgm:prSet/>
      <dgm:spPr/>
      <dgm:t>
        <a:bodyPr/>
        <a:lstStyle/>
        <a:p>
          <a:endParaRPr lang="fr-FR" b="1"/>
        </a:p>
      </dgm:t>
    </dgm:pt>
    <dgm:pt modelId="{D4DD7633-C6F1-4AB1-A3E5-C921F7A6B247}">
      <dgm:prSet phldrT="[Texte]"/>
      <dgm:spPr/>
      <dgm:t>
        <a:bodyPr/>
        <a:lstStyle/>
        <a:p>
          <a:r>
            <a:rPr lang="fr-FR" b="1" dirty="0" smtClean="0"/>
            <a:t>La réalisation d’un chef d’œuvre</a:t>
          </a:r>
          <a:endParaRPr lang="fr-FR" b="1" dirty="0"/>
        </a:p>
      </dgm:t>
    </dgm:pt>
    <dgm:pt modelId="{7E9B1233-2571-47D2-A208-4D83C6825A9D}" type="parTrans" cxnId="{14CE55FB-1C00-42FC-8032-1756600AE99E}">
      <dgm:prSet/>
      <dgm:spPr/>
      <dgm:t>
        <a:bodyPr/>
        <a:lstStyle/>
        <a:p>
          <a:endParaRPr lang="fr-FR" b="1"/>
        </a:p>
      </dgm:t>
    </dgm:pt>
    <dgm:pt modelId="{DF8935E7-2702-4DA5-8C72-E521D3E70B15}" type="sibTrans" cxnId="{14CE55FB-1C00-42FC-8032-1756600AE99E}">
      <dgm:prSet/>
      <dgm:spPr/>
      <dgm:t>
        <a:bodyPr/>
        <a:lstStyle/>
        <a:p>
          <a:endParaRPr lang="fr-FR" b="1"/>
        </a:p>
      </dgm:t>
    </dgm:pt>
    <dgm:pt modelId="{9F399B8D-2101-4D93-B222-D0DB4723666B}">
      <dgm:prSet phldrT="[Texte]"/>
      <dgm:spPr/>
      <dgm:t>
        <a:bodyPr/>
        <a:lstStyle/>
        <a:p>
          <a:r>
            <a:rPr lang="fr-FR" b="1" dirty="0" smtClean="0"/>
            <a:t>CAP conforté et préparer en 1,2 ou 3 ans</a:t>
          </a:r>
          <a:endParaRPr lang="fr-FR" b="1" dirty="0"/>
        </a:p>
      </dgm:t>
    </dgm:pt>
    <dgm:pt modelId="{414B9046-29D1-492E-A4A0-3B616A6572A2}" type="parTrans" cxnId="{5F5DCC6B-D8EB-4EFB-93FB-10E86BF37CFB}">
      <dgm:prSet/>
      <dgm:spPr/>
      <dgm:t>
        <a:bodyPr/>
        <a:lstStyle/>
        <a:p>
          <a:endParaRPr lang="fr-FR" b="1"/>
        </a:p>
      </dgm:t>
    </dgm:pt>
    <dgm:pt modelId="{AEECA103-EBDD-46CB-80A7-D284ECA06433}" type="sibTrans" cxnId="{5F5DCC6B-D8EB-4EFB-93FB-10E86BF37CFB}">
      <dgm:prSet/>
      <dgm:spPr/>
      <dgm:t>
        <a:bodyPr/>
        <a:lstStyle/>
        <a:p>
          <a:endParaRPr lang="fr-FR" b="1"/>
        </a:p>
      </dgm:t>
    </dgm:pt>
    <dgm:pt modelId="{586B4F7E-4DF5-4D8C-9CEF-C758A1A23C91}">
      <dgm:prSet phldrT="[Texte]"/>
      <dgm:spPr/>
      <dgm:t>
        <a:bodyPr/>
        <a:lstStyle/>
        <a:p>
          <a:r>
            <a:rPr lang="fr-FR" b="1" dirty="0" smtClean="0"/>
            <a:t>De nouvelles grilles horaires CAP / BAC PRO</a:t>
          </a:r>
          <a:endParaRPr lang="fr-FR" b="1" dirty="0"/>
        </a:p>
      </dgm:t>
    </dgm:pt>
    <dgm:pt modelId="{8BE9E936-638E-451C-8FE6-CC80A8B535B4}" type="parTrans" cxnId="{3EB49B6A-9D18-486D-9E8F-A4D503D3EBF3}">
      <dgm:prSet/>
      <dgm:spPr/>
      <dgm:t>
        <a:bodyPr/>
        <a:lstStyle/>
        <a:p>
          <a:endParaRPr lang="fr-FR" b="1"/>
        </a:p>
      </dgm:t>
    </dgm:pt>
    <dgm:pt modelId="{1A32B57A-F7E8-4EEF-A740-2D4AA21883E8}" type="sibTrans" cxnId="{3EB49B6A-9D18-486D-9E8F-A4D503D3EBF3}">
      <dgm:prSet/>
      <dgm:spPr/>
      <dgm:t>
        <a:bodyPr/>
        <a:lstStyle/>
        <a:p>
          <a:endParaRPr lang="fr-FR" b="1"/>
        </a:p>
      </dgm:t>
    </dgm:pt>
    <dgm:pt modelId="{DC6A0BA4-584A-4ED6-BBF5-ADEF6C295688}">
      <dgm:prSet/>
      <dgm:spPr/>
      <dgm:t>
        <a:bodyPr/>
        <a:lstStyle/>
        <a:p>
          <a:r>
            <a:rPr lang="fr-FR" b="1" dirty="0" smtClean="0"/>
            <a:t>Un accompagnement personnalisé renforcé</a:t>
          </a:r>
          <a:endParaRPr lang="fr-FR" b="1" dirty="0"/>
        </a:p>
      </dgm:t>
    </dgm:pt>
    <dgm:pt modelId="{AAB9E9C4-C129-4F3C-9062-B156A1A8EF61}" type="parTrans" cxnId="{95926B2E-623B-4760-A7DF-7D9F89EB02C8}">
      <dgm:prSet/>
      <dgm:spPr/>
      <dgm:t>
        <a:bodyPr/>
        <a:lstStyle/>
        <a:p>
          <a:endParaRPr lang="fr-FR" b="1"/>
        </a:p>
      </dgm:t>
    </dgm:pt>
    <dgm:pt modelId="{10CB76DE-1781-4BDB-8124-E0FA13B8205F}" type="sibTrans" cxnId="{95926B2E-623B-4760-A7DF-7D9F89EB02C8}">
      <dgm:prSet/>
      <dgm:spPr/>
      <dgm:t>
        <a:bodyPr/>
        <a:lstStyle/>
        <a:p>
          <a:endParaRPr lang="fr-FR" b="1"/>
        </a:p>
      </dgm:t>
    </dgm:pt>
    <dgm:pt modelId="{CF941905-FB8E-470B-8759-E758EFB63764}">
      <dgm:prSet/>
      <dgm:spPr/>
      <dgm:t>
        <a:bodyPr/>
        <a:lstStyle/>
        <a:p>
          <a:r>
            <a:rPr lang="fr-FR" b="1" dirty="0" smtClean="0"/>
            <a:t>Des enseignements en </a:t>
          </a:r>
          <a:r>
            <a:rPr lang="fr-FR" b="1" dirty="0" err="1" smtClean="0"/>
            <a:t>co</a:t>
          </a:r>
          <a:r>
            <a:rPr lang="fr-FR" b="1" dirty="0" smtClean="0"/>
            <a:t>-intervention</a:t>
          </a:r>
        </a:p>
      </dgm:t>
    </dgm:pt>
    <dgm:pt modelId="{AB9AB75F-51F0-4BB1-80C7-095E75CC005B}" type="parTrans" cxnId="{F449F5D4-F880-484F-A4B9-F72CB685CFD2}">
      <dgm:prSet/>
      <dgm:spPr/>
      <dgm:t>
        <a:bodyPr/>
        <a:lstStyle/>
        <a:p>
          <a:endParaRPr lang="fr-FR" b="1"/>
        </a:p>
      </dgm:t>
    </dgm:pt>
    <dgm:pt modelId="{F4F36BB7-FDBC-4D8F-891A-4B57A244C6ED}" type="sibTrans" cxnId="{F449F5D4-F880-484F-A4B9-F72CB685CFD2}">
      <dgm:prSet/>
      <dgm:spPr/>
      <dgm:t>
        <a:bodyPr/>
        <a:lstStyle/>
        <a:p>
          <a:endParaRPr lang="fr-FR" b="1"/>
        </a:p>
      </dgm:t>
    </dgm:pt>
    <dgm:pt modelId="{A4E5B220-39FB-45AA-BE6E-F70F0011EC70}">
      <dgm:prSet/>
      <dgm:spPr/>
      <dgm:t>
        <a:bodyPr/>
        <a:lstStyle/>
        <a:p>
          <a:r>
            <a:rPr lang="fr-FR" b="1" dirty="0" smtClean="0"/>
            <a:t>L’apprentissage dans tous les LP</a:t>
          </a:r>
        </a:p>
        <a:p>
          <a:r>
            <a:rPr lang="fr-FR" b="1" dirty="0" smtClean="0"/>
            <a:t>(métropole)</a:t>
          </a:r>
        </a:p>
      </dgm:t>
    </dgm:pt>
    <dgm:pt modelId="{9C548056-E93D-44F2-B986-7CFD32A40B13}" type="parTrans" cxnId="{DF94E5A3-07BE-4428-9E84-19096279F443}">
      <dgm:prSet/>
      <dgm:spPr/>
      <dgm:t>
        <a:bodyPr/>
        <a:lstStyle/>
        <a:p>
          <a:endParaRPr lang="fr-FR" b="1"/>
        </a:p>
      </dgm:t>
    </dgm:pt>
    <dgm:pt modelId="{227A626D-BDDB-430F-BB82-C5ADAFCAB4CE}" type="sibTrans" cxnId="{DF94E5A3-07BE-4428-9E84-19096279F443}">
      <dgm:prSet/>
      <dgm:spPr/>
      <dgm:t>
        <a:bodyPr/>
        <a:lstStyle/>
        <a:p>
          <a:endParaRPr lang="fr-FR" b="1"/>
        </a:p>
      </dgm:t>
    </dgm:pt>
    <dgm:pt modelId="{43E89009-AC7E-42D9-A59A-E47B82DE4B6A}">
      <dgm:prSet/>
      <dgm:spPr/>
      <dgm:t>
        <a:bodyPr/>
        <a:lstStyle/>
        <a:p>
          <a:r>
            <a:rPr lang="fr-FR" b="1" dirty="0" smtClean="0"/>
            <a:t>Une classe de troisième prépa métiers</a:t>
          </a:r>
        </a:p>
      </dgm:t>
    </dgm:pt>
    <dgm:pt modelId="{589FB1BC-4E3B-42C3-B8BE-97B49456D603}" type="parTrans" cxnId="{7F352622-38DE-41A0-9620-5308EAF66AAF}">
      <dgm:prSet/>
      <dgm:spPr/>
      <dgm:t>
        <a:bodyPr/>
        <a:lstStyle/>
        <a:p>
          <a:endParaRPr lang="fr-FR" b="1"/>
        </a:p>
      </dgm:t>
    </dgm:pt>
    <dgm:pt modelId="{8986FBC5-6743-465C-AB61-7C47A8FD0017}" type="sibTrans" cxnId="{7F352622-38DE-41A0-9620-5308EAF66AAF}">
      <dgm:prSet/>
      <dgm:spPr/>
      <dgm:t>
        <a:bodyPr/>
        <a:lstStyle/>
        <a:p>
          <a:endParaRPr lang="fr-FR" b="1"/>
        </a:p>
      </dgm:t>
    </dgm:pt>
    <dgm:pt modelId="{A9FA3646-7942-49B5-A5B2-F205026756F0}">
      <dgm:prSet/>
      <dgm:spPr/>
      <dgm:t>
        <a:bodyPr/>
        <a:lstStyle/>
        <a:p>
          <a:r>
            <a:rPr lang="fr-FR" b="1" dirty="0" smtClean="0"/>
            <a:t>Une nouvelle génération de campus de métiers et des qualifications (métropole)</a:t>
          </a:r>
        </a:p>
      </dgm:t>
    </dgm:pt>
    <dgm:pt modelId="{6F0DA0CB-7D98-4726-BACA-2E105E1A20D8}" type="parTrans" cxnId="{449C6FD9-1F44-4AFA-8AE7-DAF588DF4995}">
      <dgm:prSet/>
      <dgm:spPr/>
      <dgm:t>
        <a:bodyPr/>
        <a:lstStyle/>
        <a:p>
          <a:endParaRPr lang="fr-FR" b="1"/>
        </a:p>
      </dgm:t>
    </dgm:pt>
    <dgm:pt modelId="{0CC2EBBF-B21A-495E-8A11-0C6CA03D1C31}" type="sibTrans" cxnId="{449C6FD9-1F44-4AFA-8AE7-DAF588DF4995}">
      <dgm:prSet/>
      <dgm:spPr/>
      <dgm:t>
        <a:bodyPr/>
        <a:lstStyle/>
        <a:p>
          <a:endParaRPr lang="fr-FR" b="1"/>
        </a:p>
      </dgm:t>
    </dgm:pt>
    <dgm:pt modelId="{AE0B3AB3-C924-43E7-A0A0-F9F62A0BBC9A}" type="pres">
      <dgm:prSet presAssocID="{17073C43-6396-41C6-8423-3570744C56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6805C6-5310-4397-BC1F-37FB155BE7B2}" type="pres">
      <dgm:prSet presAssocID="{906D14D2-A004-48F2-A5F8-A57A1B247F66}" presName="node" presStyleLbl="node1" presStyleIdx="0" presStyleCnt="9" custLinFactNeighborX="370" custLinFactNeighborY="-15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5180A3-BBF7-4BA4-9E52-1BEC63EA938A}" type="pres">
      <dgm:prSet presAssocID="{186F49DB-10BF-4663-B94D-5E1A51AF4C26}" presName="sibTrans" presStyleCnt="0"/>
      <dgm:spPr/>
    </dgm:pt>
    <dgm:pt modelId="{6417D0E0-5F45-4202-8E98-5AB733E0E6AC}" type="pres">
      <dgm:prSet presAssocID="{DC6A0BA4-584A-4ED6-BBF5-ADEF6C295688}" presName="node" presStyleLbl="node1" presStyleIdx="1" presStyleCnt="9" custLinFactNeighborX="1698" custLinFactNeighborY="-15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F5CE92-5990-4B9E-B43F-BEAFDE4ED3ED}" type="pres">
      <dgm:prSet presAssocID="{10CB76DE-1781-4BDB-8124-E0FA13B8205F}" presName="sibTrans" presStyleCnt="0"/>
      <dgm:spPr/>
    </dgm:pt>
    <dgm:pt modelId="{FC06DF4B-0DF9-4F3D-A9E7-348681403EC7}" type="pres">
      <dgm:prSet presAssocID="{D4DD7633-C6F1-4AB1-A3E5-C921F7A6B247}" presName="node" presStyleLbl="node1" presStyleIdx="2" presStyleCnt="9" custLinFactNeighborX="-1203" custLinFactNeighborY="-6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348C87-E05B-4D62-865E-D803236173E4}" type="pres">
      <dgm:prSet presAssocID="{DF8935E7-2702-4DA5-8C72-E521D3E70B15}" presName="sibTrans" presStyleCnt="0"/>
      <dgm:spPr/>
    </dgm:pt>
    <dgm:pt modelId="{8E585885-E939-40ED-81F1-757EF7FC4264}" type="pres">
      <dgm:prSet presAssocID="{CF941905-FB8E-470B-8759-E758EFB63764}" presName="node" presStyleLbl="node1" presStyleIdx="3" presStyleCnt="9" custLinFactNeighborX="775" custLinFactNeighborY="-1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DB9446-C913-40D7-9980-2926E3F5F880}" type="pres">
      <dgm:prSet presAssocID="{F4F36BB7-FDBC-4D8F-891A-4B57A244C6ED}" presName="sibTrans" presStyleCnt="0"/>
      <dgm:spPr/>
    </dgm:pt>
    <dgm:pt modelId="{CD6F8A7E-7E00-47B7-8B4E-5B58FE4D8989}" type="pres">
      <dgm:prSet presAssocID="{9F399B8D-2101-4D93-B222-D0DB4723666B}" presName="node" presStyleLbl="node1" presStyleIdx="4" presStyleCnt="9" custLinFactNeighborX="-214" custLinFactNeighborY="-1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1D89C6-4AC1-40AD-B039-BE004C624A88}" type="pres">
      <dgm:prSet presAssocID="{AEECA103-EBDD-46CB-80A7-D284ECA06433}" presName="sibTrans" presStyleCnt="0"/>
      <dgm:spPr/>
    </dgm:pt>
    <dgm:pt modelId="{A3306DF8-7E88-45A0-B998-EEED41F170AE}" type="pres">
      <dgm:prSet presAssocID="{586B4F7E-4DF5-4D8C-9CEF-C758A1A23C91}" presName="node" presStyleLbl="node1" presStyleIdx="5" presStyleCnt="9" custLinFactNeighborX="-2642" custLinFactNeighborY="-25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85DD9A-D3CC-4D44-BE7D-61A2BADFC359}" type="pres">
      <dgm:prSet presAssocID="{1A32B57A-F7E8-4EEF-A740-2D4AA21883E8}" presName="sibTrans" presStyleCnt="0"/>
      <dgm:spPr/>
    </dgm:pt>
    <dgm:pt modelId="{8D8A712B-CC22-4A8C-BF77-20FF76945C32}" type="pres">
      <dgm:prSet presAssocID="{A9FA3646-7942-49B5-A5B2-F205026756F0}" presName="node" presStyleLbl="node1" presStyleIdx="6" presStyleCnt="9" custLinFactX="100000" custLinFactNeighborX="118797" custLinFactNeighborY="4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32C841-3A80-483E-AAA6-8EA5115F0CA7}" type="pres">
      <dgm:prSet presAssocID="{0CC2EBBF-B21A-495E-8A11-0C6CA03D1C31}" presName="sibTrans" presStyleCnt="0"/>
      <dgm:spPr/>
    </dgm:pt>
    <dgm:pt modelId="{543C2F52-AE36-420D-8944-987EE4CCDC73}" type="pres">
      <dgm:prSet presAssocID="{43E89009-AC7E-42D9-A59A-E47B82DE4B6A}" presName="node" presStyleLbl="node1" presStyleIdx="7" presStyleCnt="9" custLinFactNeighborX="-214" custLinFactNeighborY="4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AF38CD-9655-4D06-84C1-7F41A18EF3EA}" type="pres">
      <dgm:prSet presAssocID="{8986FBC5-6743-465C-AB61-7C47A8FD0017}" presName="sibTrans" presStyleCnt="0"/>
      <dgm:spPr/>
    </dgm:pt>
    <dgm:pt modelId="{E991AF4E-7E84-4C96-9715-CBB06F68FA6C}" type="pres">
      <dgm:prSet presAssocID="{A4E5B220-39FB-45AA-BE6E-F70F0011EC70}" presName="node" presStyleLbl="node1" presStyleIdx="8" presStyleCnt="9" custLinFactX="-100000" custLinFactNeighborX="-119225" custLinFactNeighborY="4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33D3817-CA73-495D-9F2C-6B82F1BB78D2}" type="presOf" srcId="{9F399B8D-2101-4D93-B222-D0DB4723666B}" destId="{CD6F8A7E-7E00-47B7-8B4E-5B58FE4D8989}" srcOrd="0" destOrd="0" presId="urn:microsoft.com/office/officeart/2005/8/layout/default"/>
    <dgm:cxn modelId="{7D27564E-CAA0-4C5C-8F9F-2DEF4EC2DC04}" type="presOf" srcId="{A9FA3646-7942-49B5-A5B2-F205026756F0}" destId="{8D8A712B-CC22-4A8C-BF77-20FF76945C32}" srcOrd="0" destOrd="0" presId="urn:microsoft.com/office/officeart/2005/8/layout/default"/>
    <dgm:cxn modelId="{E7825EEA-9AA4-4148-B981-9B6DAF238E29}" type="presOf" srcId="{906D14D2-A004-48F2-A5F8-A57A1B247F66}" destId="{FD6805C6-5310-4397-BC1F-37FB155BE7B2}" srcOrd="0" destOrd="0" presId="urn:microsoft.com/office/officeart/2005/8/layout/default"/>
    <dgm:cxn modelId="{3D6B7AE3-DD55-49E8-BBBD-18BEB2F5D6A2}" type="presOf" srcId="{586B4F7E-4DF5-4D8C-9CEF-C758A1A23C91}" destId="{A3306DF8-7E88-45A0-B998-EEED41F170AE}" srcOrd="0" destOrd="0" presId="urn:microsoft.com/office/officeart/2005/8/layout/default"/>
    <dgm:cxn modelId="{D72EBCA0-4DA1-4B62-9A4B-4EA417712745}" srcId="{17073C43-6396-41C6-8423-3570744C563A}" destId="{906D14D2-A004-48F2-A5F8-A57A1B247F66}" srcOrd="0" destOrd="0" parTransId="{1780CD86-08A9-406C-8617-CD103C3FA0CD}" sibTransId="{186F49DB-10BF-4663-B94D-5E1A51AF4C26}"/>
    <dgm:cxn modelId="{1748A368-4A44-469C-B845-41A94827E043}" type="presOf" srcId="{A4E5B220-39FB-45AA-BE6E-F70F0011EC70}" destId="{E991AF4E-7E84-4C96-9715-CBB06F68FA6C}" srcOrd="0" destOrd="0" presId="urn:microsoft.com/office/officeart/2005/8/layout/default"/>
    <dgm:cxn modelId="{E319E173-64C8-424F-B83A-F99E13F70B31}" type="presOf" srcId="{DC6A0BA4-584A-4ED6-BBF5-ADEF6C295688}" destId="{6417D0E0-5F45-4202-8E98-5AB733E0E6AC}" srcOrd="0" destOrd="0" presId="urn:microsoft.com/office/officeart/2005/8/layout/default"/>
    <dgm:cxn modelId="{14CE55FB-1C00-42FC-8032-1756600AE99E}" srcId="{17073C43-6396-41C6-8423-3570744C563A}" destId="{D4DD7633-C6F1-4AB1-A3E5-C921F7A6B247}" srcOrd="2" destOrd="0" parTransId="{7E9B1233-2571-47D2-A208-4D83C6825A9D}" sibTransId="{DF8935E7-2702-4DA5-8C72-E521D3E70B15}"/>
    <dgm:cxn modelId="{7F352622-38DE-41A0-9620-5308EAF66AAF}" srcId="{17073C43-6396-41C6-8423-3570744C563A}" destId="{43E89009-AC7E-42D9-A59A-E47B82DE4B6A}" srcOrd="7" destOrd="0" parTransId="{589FB1BC-4E3B-42C3-B8BE-97B49456D603}" sibTransId="{8986FBC5-6743-465C-AB61-7C47A8FD0017}"/>
    <dgm:cxn modelId="{DF94E5A3-07BE-4428-9E84-19096279F443}" srcId="{17073C43-6396-41C6-8423-3570744C563A}" destId="{A4E5B220-39FB-45AA-BE6E-F70F0011EC70}" srcOrd="8" destOrd="0" parTransId="{9C548056-E93D-44F2-B986-7CFD32A40B13}" sibTransId="{227A626D-BDDB-430F-BB82-C5ADAFCAB4CE}"/>
    <dgm:cxn modelId="{3EB49B6A-9D18-486D-9E8F-A4D503D3EBF3}" srcId="{17073C43-6396-41C6-8423-3570744C563A}" destId="{586B4F7E-4DF5-4D8C-9CEF-C758A1A23C91}" srcOrd="5" destOrd="0" parTransId="{8BE9E936-638E-451C-8FE6-CC80A8B535B4}" sibTransId="{1A32B57A-F7E8-4EEF-A740-2D4AA21883E8}"/>
    <dgm:cxn modelId="{F508F525-773B-4294-A1A0-FDF61768BC8D}" type="presOf" srcId="{CF941905-FB8E-470B-8759-E758EFB63764}" destId="{8E585885-E939-40ED-81F1-757EF7FC4264}" srcOrd="0" destOrd="0" presId="urn:microsoft.com/office/officeart/2005/8/layout/default"/>
    <dgm:cxn modelId="{1CBBF9DC-5839-4F6C-90E3-59FBE2ABDD0A}" type="presOf" srcId="{43E89009-AC7E-42D9-A59A-E47B82DE4B6A}" destId="{543C2F52-AE36-420D-8944-987EE4CCDC73}" srcOrd="0" destOrd="0" presId="urn:microsoft.com/office/officeart/2005/8/layout/default"/>
    <dgm:cxn modelId="{61D38004-6576-49D2-9815-AB5CEB28A97F}" type="presOf" srcId="{17073C43-6396-41C6-8423-3570744C563A}" destId="{AE0B3AB3-C924-43E7-A0A0-F9F62A0BBC9A}" srcOrd="0" destOrd="0" presId="urn:microsoft.com/office/officeart/2005/8/layout/default"/>
    <dgm:cxn modelId="{449C6FD9-1F44-4AFA-8AE7-DAF588DF4995}" srcId="{17073C43-6396-41C6-8423-3570744C563A}" destId="{A9FA3646-7942-49B5-A5B2-F205026756F0}" srcOrd="6" destOrd="0" parTransId="{6F0DA0CB-7D98-4726-BACA-2E105E1A20D8}" sibTransId="{0CC2EBBF-B21A-495E-8A11-0C6CA03D1C31}"/>
    <dgm:cxn modelId="{FA23B66A-4F9B-4DBD-AD1D-9789819F8B40}" type="presOf" srcId="{D4DD7633-C6F1-4AB1-A3E5-C921F7A6B247}" destId="{FC06DF4B-0DF9-4F3D-A9E7-348681403EC7}" srcOrd="0" destOrd="0" presId="urn:microsoft.com/office/officeart/2005/8/layout/default"/>
    <dgm:cxn modelId="{F449F5D4-F880-484F-A4B9-F72CB685CFD2}" srcId="{17073C43-6396-41C6-8423-3570744C563A}" destId="{CF941905-FB8E-470B-8759-E758EFB63764}" srcOrd="3" destOrd="0" parTransId="{AB9AB75F-51F0-4BB1-80C7-095E75CC005B}" sibTransId="{F4F36BB7-FDBC-4D8F-891A-4B57A244C6ED}"/>
    <dgm:cxn modelId="{95926B2E-623B-4760-A7DF-7D9F89EB02C8}" srcId="{17073C43-6396-41C6-8423-3570744C563A}" destId="{DC6A0BA4-584A-4ED6-BBF5-ADEF6C295688}" srcOrd="1" destOrd="0" parTransId="{AAB9E9C4-C129-4F3C-9062-B156A1A8EF61}" sibTransId="{10CB76DE-1781-4BDB-8124-E0FA13B8205F}"/>
    <dgm:cxn modelId="{5F5DCC6B-D8EB-4EFB-93FB-10E86BF37CFB}" srcId="{17073C43-6396-41C6-8423-3570744C563A}" destId="{9F399B8D-2101-4D93-B222-D0DB4723666B}" srcOrd="4" destOrd="0" parTransId="{414B9046-29D1-492E-A4A0-3B616A6572A2}" sibTransId="{AEECA103-EBDD-46CB-80A7-D284ECA06433}"/>
    <dgm:cxn modelId="{18C48F7C-6C98-45A3-9B2A-364184D25413}" type="presParOf" srcId="{AE0B3AB3-C924-43E7-A0A0-F9F62A0BBC9A}" destId="{FD6805C6-5310-4397-BC1F-37FB155BE7B2}" srcOrd="0" destOrd="0" presId="urn:microsoft.com/office/officeart/2005/8/layout/default"/>
    <dgm:cxn modelId="{8BE89044-02C8-4AB9-80DA-0B975B913995}" type="presParOf" srcId="{AE0B3AB3-C924-43E7-A0A0-F9F62A0BBC9A}" destId="{895180A3-BBF7-4BA4-9E52-1BEC63EA938A}" srcOrd="1" destOrd="0" presId="urn:microsoft.com/office/officeart/2005/8/layout/default"/>
    <dgm:cxn modelId="{E87B545C-98BC-4939-BA6C-A9C188C9FCEF}" type="presParOf" srcId="{AE0B3AB3-C924-43E7-A0A0-F9F62A0BBC9A}" destId="{6417D0E0-5F45-4202-8E98-5AB733E0E6AC}" srcOrd="2" destOrd="0" presId="urn:microsoft.com/office/officeart/2005/8/layout/default"/>
    <dgm:cxn modelId="{EC2AB409-4725-454D-B9D8-83D7571B64C0}" type="presParOf" srcId="{AE0B3AB3-C924-43E7-A0A0-F9F62A0BBC9A}" destId="{FAF5CE92-5990-4B9E-B43F-BEAFDE4ED3ED}" srcOrd="3" destOrd="0" presId="urn:microsoft.com/office/officeart/2005/8/layout/default"/>
    <dgm:cxn modelId="{9BB47316-AAA1-4754-9B7F-51263E54C9A6}" type="presParOf" srcId="{AE0B3AB3-C924-43E7-A0A0-F9F62A0BBC9A}" destId="{FC06DF4B-0DF9-4F3D-A9E7-348681403EC7}" srcOrd="4" destOrd="0" presId="urn:microsoft.com/office/officeart/2005/8/layout/default"/>
    <dgm:cxn modelId="{0FF49682-78E2-41AB-BEB0-C88488BA2222}" type="presParOf" srcId="{AE0B3AB3-C924-43E7-A0A0-F9F62A0BBC9A}" destId="{45348C87-E05B-4D62-865E-D803236173E4}" srcOrd="5" destOrd="0" presId="urn:microsoft.com/office/officeart/2005/8/layout/default"/>
    <dgm:cxn modelId="{4E8BB563-1379-453A-B688-F69F53ECD140}" type="presParOf" srcId="{AE0B3AB3-C924-43E7-A0A0-F9F62A0BBC9A}" destId="{8E585885-E939-40ED-81F1-757EF7FC4264}" srcOrd="6" destOrd="0" presId="urn:microsoft.com/office/officeart/2005/8/layout/default"/>
    <dgm:cxn modelId="{5DD64E67-8846-4133-9290-C166797FF497}" type="presParOf" srcId="{AE0B3AB3-C924-43E7-A0A0-F9F62A0BBC9A}" destId="{63DB9446-C913-40D7-9980-2926E3F5F880}" srcOrd="7" destOrd="0" presId="urn:microsoft.com/office/officeart/2005/8/layout/default"/>
    <dgm:cxn modelId="{02AEC7CB-03A6-4FC8-A05D-667FC49AC2F8}" type="presParOf" srcId="{AE0B3AB3-C924-43E7-A0A0-F9F62A0BBC9A}" destId="{CD6F8A7E-7E00-47B7-8B4E-5B58FE4D8989}" srcOrd="8" destOrd="0" presId="urn:microsoft.com/office/officeart/2005/8/layout/default"/>
    <dgm:cxn modelId="{AF971B6D-6DE6-436C-BFB4-8271D89AAFF4}" type="presParOf" srcId="{AE0B3AB3-C924-43E7-A0A0-F9F62A0BBC9A}" destId="{4D1D89C6-4AC1-40AD-B039-BE004C624A88}" srcOrd="9" destOrd="0" presId="urn:microsoft.com/office/officeart/2005/8/layout/default"/>
    <dgm:cxn modelId="{1A8CC924-D489-4C35-9927-3D5C78D3D7CD}" type="presParOf" srcId="{AE0B3AB3-C924-43E7-A0A0-F9F62A0BBC9A}" destId="{A3306DF8-7E88-45A0-B998-EEED41F170AE}" srcOrd="10" destOrd="0" presId="urn:microsoft.com/office/officeart/2005/8/layout/default"/>
    <dgm:cxn modelId="{99464C3D-7BB5-4236-9EDB-C6035F0D0EB9}" type="presParOf" srcId="{AE0B3AB3-C924-43E7-A0A0-F9F62A0BBC9A}" destId="{DA85DD9A-D3CC-4D44-BE7D-61A2BADFC359}" srcOrd="11" destOrd="0" presId="urn:microsoft.com/office/officeart/2005/8/layout/default"/>
    <dgm:cxn modelId="{9CA47A73-7E71-4D27-BDBD-D3352AF10D6E}" type="presParOf" srcId="{AE0B3AB3-C924-43E7-A0A0-F9F62A0BBC9A}" destId="{8D8A712B-CC22-4A8C-BF77-20FF76945C32}" srcOrd="12" destOrd="0" presId="urn:microsoft.com/office/officeart/2005/8/layout/default"/>
    <dgm:cxn modelId="{42C4DD9B-5C66-4CF6-866F-732461AA7394}" type="presParOf" srcId="{AE0B3AB3-C924-43E7-A0A0-F9F62A0BBC9A}" destId="{5B32C841-3A80-483E-AAA6-8EA5115F0CA7}" srcOrd="13" destOrd="0" presId="urn:microsoft.com/office/officeart/2005/8/layout/default"/>
    <dgm:cxn modelId="{A48612BC-1A93-4D19-A94F-6F6DCC19FD68}" type="presParOf" srcId="{AE0B3AB3-C924-43E7-A0A0-F9F62A0BBC9A}" destId="{543C2F52-AE36-420D-8944-987EE4CCDC73}" srcOrd="14" destOrd="0" presId="urn:microsoft.com/office/officeart/2005/8/layout/default"/>
    <dgm:cxn modelId="{19336929-3624-419C-BB31-02D6EA5E804C}" type="presParOf" srcId="{AE0B3AB3-C924-43E7-A0A0-F9F62A0BBC9A}" destId="{B8AF38CD-9655-4D06-84C1-7F41A18EF3EA}" srcOrd="15" destOrd="0" presId="urn:microsoft.com/office/officeart/2005/8/layout/default"/>
    <dgm:cxn modelId="{1139D4D9-AE19-4A8F-8B63-F29812CFCC56}" type="presParOf" srcId="{AE0B3AB3-C924-43E7-A0A0-F9F62A0BBC9A}" destId="{E991AF4E-7E84-4C96-9715-CBB06F68FA6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19E499-7BBC-4D8E-A27A-0756BCD7A382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3C2EBBBF-C327-4C86-9D3B-6DA38911E70D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heures de </a:t>
          </a:r>
          <a:r>
            <a:rPr lang="fr-FR" sz="18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co</a:t>
          </a:r>
          <a:r>
            <a:rPr lang="fr-FR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-intervention, pour</a:t>
          </a:r>
          <a:r>
            <a:rPr lang="fr-FR" sz="1800" b="1" dirty="0" smtClean="0">
              <a:solidFill>
                <a:schemeClr val="tx1"/>
              </a:solidFill>
              <a:latin typeface="Arial Narrow" panose="020B0606020202030204" pitchFamily="34" charset="0"/>
              <a:sym typeface="Wingdings 3"/>
            </a:rPr>
            <a:t> créer une </a:t>
          </a:r>
          <a:r>
            <a:rPr lang="fr-FR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différence  avec les modalités pédagogiques du collège. </a:t>
          </a:r>
          <a:endParaRPr lang="fr-FR" sz="1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8E25D4C-D6EE-4CC2-8348-D3767409DB5B}" type="parTrans" cxnId="{2BEB8F4D-1719-439A-AE33-C727299C1E91}">
      <dgm:prSet/>
      <dgm:spPr/>
      <dgm:t>
        <a:bodyPr/>
        <a:lstStyle/>
        <a:p>
          <a:endParaRPr lang="fr-FR" sz="1800" b="1">
            <a:solidFill>
              <a:schemeClr val="tx2">
                <a:lumMod val="75000"/>
              </a:schemeClr>
            </a:solidFill>
          </a:endParaRPr>
        </a:p>
      </dgm:t>
    </dgm:pt>
    <dgm:pt modelId="{DAF98EC5-7677-4E6E-A2B0-9F6180A83147}" type="sibTrans" cxnId="{2BEB8F4D-1719-439A-AE33-C727299C1E91}">
      <dgm:prSet/>
      <dgm:spPr/>
      <dgm:t>
        <a:bodyPr/>
        <a:lstStyle/>
        <a:p>
          <a:endParaRPr lang="fr-FR" sz="1800" b="1">
            <a:solidFill>
              <a:schemeClr val="tx2">
                <a:lumMod val="75000"/>
              </a:schemeClr>
            </a:solidFill>
          </a:endParaRPr>
        </a:p>
      </dgm:t>
    </dgm:pt>
    <dgm:pt modelId="{98527276-DC81-45E6-875E-425F9B8FD745}">
      <dgm:prSet custT="1"/>
      <dgm:spPr/>
      <dgm:t>
        <a:bodyPr/>
        <a:lstStyle/>
        <a:p>
          <a:r>
            <a:rPr lang="fr-FR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volume horaire dédié en 1</a:t>
          </a:r>
          <a:r>
            <a:rPr lang="fr-FR" sz="1800" b="1" baseline="30000" dirty="0" smtClean="0">
              <a:solidFill>
                <a:schemeClr val="tx1"/>
              </a:solidFill>
              <a:latin typeface="Arial Narrow" panose="020B0606020202030204" pitchFamily="34" charset="0"/>
            </a:rPr>
            <a:t>ère</a:t>
          </a:r>
          <a:r>
            <a:rPr lang="fr-FR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  et 2</a:t>
          </a:r>
          <a:r>
            <a:rPr lang="fr-FR" sz="1800" b="1" baseline="30000" dirty="0" smtClean="0">
              <a:solidFill>
                <a:schemeClr val="tx1"/>
              </a:solidFill>
              <a:latin typeface="Arial Narrow" panose="020B0606020202030204" pitchFamily="34" charset="0"/>
            </a:rPr>
            <a:t>ème</a:t>
          </a:r>
          <a:r>
            <a:rPr lang="fr-FR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 années  pour le chef d’œuvre</a:t>
          </a:r>
          <a:endParaRPr lang="fr-FR" sz="1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955E456-0DDC-40A7-83A3-C46E8F294105}" type="parTrans" cxnId="{EAEAC1F0-9C6A-470F-92F1-601268DC36B0}">
      <dgm:prSet/>
      <dgm:spPr/>
      <dgm:t>
        <a:bodyPr/>
        <a:lstStyle/>
        <a:p>
          <a:endParaRPr lang="fr-FR" sz="1800" b="1">
            <a:solidFill>
              <a:schemeClr val="tx2">
                <a:lumMod val="75000"/>
              </a:schemeClr>
            </a:solidFill>
          </a:endParaRPr>
        </a:p>
      </dgm:t>
    </dgm:pt>
    <dgm:pt modelId="{2DC7005F-93E9-4029-B5A6-38BB8B04ADD6}" type="sibTrans" cxnId="{EAEAC1F0-9C6A-470F-92F1-601268DC36B0}">
      <dgm:prSet/>
      <dgm:spPr/>
      <dgm:t>
        <a:bodyPr/>
        <a:lstStyle/>
        <a:p>
          <a:endParaRPr lang="fr-FR" sz="1800" b="1">
            <a:solidFill>
              <a:schemeClr val="tx2">
                <a:lumMod val="75000"/>
              </a:schemeClr>
            </a:solidFill>
          </a:endParaRPr>
        </a:p>
      </dgm:t>
    </dgm:pt>
    <dgm:pt modelId="{D775E148-0C1F-4E16-9C87-EA66BCC53C86}">
      <dgm:prSet custT="1"/>
      <dgm:spPr/>
      <dgm:t>
        <a:bodyPr/>
        <a:lstStyle/>
        <a:p>
          <a:pPr algn="ctr"/>
          <a:r>
            <a:rPr lang="fr-FR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consolidation des acquis, accompagnement personnalisé et accompagnement au choix d’une orientation  </a:t>
          </a:r>
          <a:r>
            <a:rPr lang="fr-FR" sz="1800" b="1" dirty="0" smtClean="0">
              <a:solidFill>
                <a:schemeClr val="tx1"/>
              </a:solidFill>
              <a:latin typeface="Arial Narrow" panose="020B0606020202030204" pitchFamily="34" charset="0"/>
              <a:sym typeface="Wingdings 3"/>
            </a:rPr>
            <a:t></a:t>
          </a:r>
          <a:r>
            <a:rPr lang="fr-FR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répondre aux besoins particuliers et individualisation  des parcours</a:t>
          </a:r>
          <a:endParaRPr lang="fr-FR" sz="1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A657B70-B92D-4FD6-AB49-333F2A919CCD}" type="parTrans" cxnId="{82A37AD8-30E0-45B9-A828-30495959C593}">
      <dgm:prSet/>
      <dgm:spPr/>
      <dgm:t>
        <a:bodyPr/>
        <a:lstStyle/>
        <a:p>
          <a:endParaRPr lang="fr-FR" sz="1800" b="1">
            <a:solidFill>
              <a:schemeClr val="tx2">
                <a:lumMod val="75000"/>
              </a:schemeClr>
            </a:solidFill>
          </a:endParaRPr>
        </a:p>
      </dgm:t>
    </dgm:pt>
    <dgm:pt modelId="{5612D94D-A027-4176-AF44-FFBD4946BCE3}" type="sibTrans" cxnId="{82A37AD8-30E0-45B9-A828-30495959C593}">
      <dgm:prSet/>
      <dgm:spPr/>
      <dgm:t>
        <a:bodyPr/>
        <a:lstStyle/>
        <a:p>
          <a:endParaRPr lang="fr-FR" sz="1800" b="1">
            <a:solidFill>
              <a:schemeClr val="tx2">
                <a:lumMod val="75000"/>
              </a:schemeClr>
            </a:solidFill>
          </a:endParaRPr>
        </a:p>
      </dgm:t>
    </dgm:pt>
    <dgm:pt modelId="{ED9A0209-9EC2-4463-93C5-26B106225C78}">
      <dgm:prSet custT="1"/>
      <dgm:spPr/>
      <dgm:t>
        <a:bodyPr/>
        <a:lstStyle/>
        <a:p>
          <a:r>
            <a:rPr lang="fr-FR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dédoublements facilités grâce à un seuil d’effectifs différent</a:t>
          </a:r>
          <a:endParaRPr lang="fr-FR" sz="1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56FC2F0-9547-4159-AD10-E42051094CFF}" type="parTrans" cxnId="{6C1CAB1C-FB59-48CD-B8C6-B37D4C548EC4}">
      <dgm:prSet/>
      <dgm:spPr/>
      <dgm:t>
        <a:bodyPr/>
        <a:lstStyle/>
        <a:p>
          <a:endParaRPr lang="fr-FR" sz="1800" b="1">
            <a:solidFill>
              <a:schemeClr val="tx2">
                <a:lumMod val="75000"/>
              </a:schemeClr>
            </a:solidFill>
          </a:endParaRPr>
        </a:p>
      </dgm:t>
    </dgm:pt>
    <dgm:pt modelId="{6CC8FD23-88B8-444B-AE1F-255351F4EA7C}" type="sibTrans" cxnId="{6C1CAB1C-FB59-48CD-B8C6-B37D4C548EC4}">
      <dgm:prSet/>
      <dgm:spPr/>
      <dgm:t>
        <a:bodyPr/>
        <a:lstStyle/>
        <a:p>
          <a:endParaRPr lang="fr-FR" sz="1800" b="1">
            <a:solidFill>
              <a:schemeClr val="tx2">
                <a:lumMod val="75000"/>
              </a:schemeClr>
            </a:solidFill>
          </a:endParaRPr>
        </a:p>
      </dgm:t>
    </dgm:pt>
    <dgm:pt modelId="{97779E4E-2DAB-4346-8BC5-BED2564ED9E4}">
      <dgm:prSet custT="1"/>
      <dgm:spPr/>
      <dgm:t>
        <a:bodyPr/>
        <a:lstStyle/>
        <a:p>
          <a:r>
            <a:rPr lang="fr-FR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Durée totale des périodes de formation en milieu professionnel (PFMP)  : de 12 à 14 semaines .</a:t>
          </a:r>
          <a:endParaRPr lang="fr-FR" sz="1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5639E42-2377-41C5-BA3D-05B95D56D910}" type="parTrans" cxnId="{B7A4B809-5DFC-49CD-93AB-3FCC55BBFB60}">
      <dgm:prSet/>
      <dgm:spPr/>
      <dgm:t>
        <a:bodyPr/>
        <a:lstStyle/>
        <a:p>
          <a:endParaRPr lang="fr-FR" sz="1800" b="1">
            <a:solidFill>
              <a:schemeClr val="tx2">
                <a:lumMod val="75000"/>
              </a:schemeClr>
            </a:solidFill>
          </a:endParaRPr>
        </a:p>
      </dgm:t>
    </dgm:pt>
    <dgm:pt modelId="{41B91ECE-6A81-4FF9-A6EB-311A07BF515F}" type="sibTrans" cxnId="{B7A4B809-5DFC-49CD-93AB-3FCC55BBFB60}">
      <dgm:prSet/>
      <dgm:spPr/>
      <dgm:t>
        <a:bodyPr/>
        <a:lstStyle/>
        <a:p>
          <a:endParaRPr lang="fr-FR" sz="1800" b="1">
            <a:solidFill>
              <a:schemeClr val="tx2">
                <a:lumMod val="75000"/>
              </a:schemeClr>
            </a:solidFill>
          </a:endParaRPr>
        </a:p>
      </dgm:t>
    </dgm:pt>
    <dgm:pt modelId="{4819B103-4F74-4C3E-80BA-BC3A1CBE4D07}" type="pres">
      <dgm:prSet presAssocID="{9A19E499-7BBC-4D8E-A27A-0756BCD7A3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DDD933-0775-4837-B91F-34D808EB0091}" type="pres">
      <dgm:prSet presAssocID="{3C2EBBBF-C327-4C86-9D3B-6DA38911E70D}" presName="node" presStyleLbl="node1" presStyleIdx="0" presStyleCnt="5" custScaleY="95906" custLinFactNeighborX="9087" custLinFactNeighborY="-562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9A929F-C901-41FF-AA5F-6EA0AAC2A95B}" type="pres">
      <dgm:prSet presAssocID="{DAF98EC5-7677-4E6E-A2B0-9F6180A83147}" presName="sibTrans" presStyleCnt="0"/>
      <dgm:spPr/>
      <dgm:t>
        <a:bodyPr/>
        <a:lstStyle/>
        <a:p>
          <a:endParaRPr lang="fr-FR"/>
        </a:p>
      </dgm:t>
    </dgm:pt>
    <dgm:pt modelId="{A4D6996E-E629-48DB-98D1-E5A8B4B44A3A}" type="pres">
      <dgm:prSet presAssocID="{98527276-DC81-45E6-875E-425F9B8FD745}" presName="node" presStyleLbl="node1" presStyleIdx="1" presStyleCnt="5" custLinFactNeighborX="5754" custLinFactNeighborY="65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CFA28C-8708-4E50-A1B6-F7E5F46B0126}" type="pres">
      <dgm:prSet presAssocID="{2DC7005F-93E9-4029-B5A6-38BB8B04ADD6}" presName="sibTrans" presStyleCnt="0"/>
      <dgm:spPr/>
      <dgm:t>
        <a:bodyPr/>
        <a:lstStyle/>
        <a:p>
          <a:endParaRPr lang="fr-FR"/>
        </a:p>
      </dgm:t>
    </dgm:pt>
    <dgm:pt modelId="{E46DD118-9D40-4516-8C6C-62966FF590E0}" type="pres">
      <dgm:prSet presAssocID="{D775E148-0C1F-4E16-9C87-EA66BCC53C86}" presName="node" presStyleLbl="node1" presStyleIdx="2" presStyleCnt="5" custScaleY="162590" custLinFactNeighborX="-38" custLinFactNeighborY="-216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DFF9C1-A16A-4B7D-A1AD-A3E6D82A74CD}" type="pres">
      <dgm:prSet presAssocID="{5612D94D-A027-4176-AF44-FFBD4946BCE3}" presName="sibTrans" presStyleCnt="0"/>
      <dgm:spPr/>
      <dgm:t>
        <a:bodyPr/>
        <a:lstStyle/>
        <a:p>
          <a:endParaRPr lang="fr-FR"/>
        </a:p>
      </dgm:t>
    </dgm:pt>
    <dgm:pt modelId="{605F8866-AE31-4B3B-965E-69B4EAD3A728}" type="pres">
      <dgm:prSet presAssocID="{ED9A0209-9EC2-4463-93C5-26B106225C78}" presName="node" presStyleLbl="node1" presStyleIdx="3" presStyleCnt="5" custLinFactNeighborX="-24898" custLinFactNeighborY="-286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44C164-A320-4282-A6F7-ADA7EFA91EB0}" type="pres">
      <dgm:prSet presAssocID="{6CC8FD23-88B8-444B-AE1F-255351F4EA7C}" presName="sibTrans" presStyleCnt="0"/>
      <dgm:spPr/>
      <dgm:t>
        <a:bodyPr/>
        <a:lstStyle/>
        <a:p>
          <a:endParaRPr lang="fr-FR"/>
        </a:p>
      </dgm:t>
    </dgm:pt>
    <dgm:pt modelId="{95D94095-D0DF-49D7-ACB8-8816474F5151}" type="pres">
      <dgm:prSet presAssocID="{97779E4E-2DAB-4346-8BC5-BED2564ED9E4}" presName="node" presStyleLbl="node1" presStyleIdx="4" presStyleCnt="5" custLinFactNeighborX="-5018" custLinFactNeighborY="-70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1CAB1C-FB59-48CD-B8C6-B37D4C548EC4}" srcId="{9A19E499-7BBC-4D8E-A27A-0756BCD7A382}" destId="{ED9A0209-9EC2-4463-93C5-26B106225C78}" srcOrd="3" destOrd="0" parTransId="{456FC2F0-9547-4159-AD10-E42051094CFF}" sibTransId="{6CC8FD23-88B8-444B-AE1F-255351F4EA7C}"/>
    <dgm:cxn modelId="{EAEAC1F0-9C6A-470F-92F1-601268DC36B0}" srcId="{9A19E499-7BBC-4D8E-A27A-0756BCD7A382}" destId="{98527276-DC81-45E6-875E-425F9B8FD745}" srcOrd="1" destOrd="0" parTransId="{8955E456-0DDC-40A7-83A3-C46E8F294105}" sibTransId="{2DC7005F-93E9-4029-B5A6-38BB8B04ADD6}"/>
    <dgm:cxn modelId="{5DBF1D0A-5D01-4439-805C-6D69B36222D9}" type="presOf" srcId="{9A19E499-7BBC-4D8E-A27A-0756BCD7A382}" destId="{4819B103-4F74-4C3E-80BA-BC3A1CBE4D07}" srcOrd="0" destOrd="0" presId="urn:microsoft.com/office/officeart/2005/8/layout/default"/>
    <dgm:cxn modelId="{72EA5D53-FA76-4169-8EA9-FBBC3DBB12E9}" type="presOf" srcId="{3C2EBBBF-C327-4C86-9D3B-6DA38911E70D}" destId="{D9DDD933-0775-4837-B91F-34D808EB0091}" srcOrd="0" destOrd="0" presId="urn:microsoft.com/office/officeart/2005/8/layout/default"/>
    <dgm:cxn modelId="{B7A4B809-5DFC-49CD-93AB-3FCC55BBFB60}" srcId="{9A19E499-7BBC-4D8E-A27A-0756BCD7A382}" destId="{97779E4E-2DAB-4346-8BC5-BED2564ED9E4}" srcOrd="4" destOrd="0" parTransId="{F5639E42-2377-41C5-BA3D-05B95D56D910}" sibTransId="{41B91ECE-6A81-4FF9-A6EB-311A07BF515F}"/>
    <dgm:cxn modelId="{F7F64652-563E-4608-9B8E-E198C8B23F3E}" type="presOf" srcId="{98527276-DC81-45E6-875E-425F9B8FD745}" destId="{A4D6996E-E629-48DB-98D1-E5A8B4B44A3A}" srcOrd="0" destOrd="0" presId="urn:microsoft.com/office/officeart/2005/8/layout/default"/>
    <dgm:cxn modelId="{2BEB8F4D-1719-439A-AE33-C727299C1E91}" srcId="{9A19E499-7BBC-4D8E-A27A-0756BCD7A382}" destId="{3C2EBBBF-C327-4C86-9D3B-6DA38911E70D}" srcOrd="0" destOrd="0" parTransId="{68E25D4C-D6EE-4CC2-8348-D3767409DB5B}" sibTransId="{DAF98EC5-7677-4E6E-A2B0-9F6180A83147}"/>
    <dgm:cxn modelId="{59261707-9C34-4C81-AAE8-6D237B4E3AFA}" type="presOf" srcId="{D775E148-0C1F-4E16-9C87-EA66BCC53C86}" destId="{E46DD118-9D40-4516-8C6C-62966FF590E0}" srcOrd="0" destOrd="0" presId="urn:microsoft.com/office/officeart/2005/8/layout/default"/>
    <dgm:cxn modelId="{82A37AD8-30E0-45B9-A828-30495959C593}" srcId="{9A19E499-7BBC-4D8E-A27A-0756BCD7A382}" destId="{D775E148-0C1F-4E16-9C87-EA66BCC53C86}" srcOrd="2" destOrd="0" parTransId="{AA657B70-B92D-4FD6-AB49-333F2A919CCD}" sibTransId="{5612D94D-A027-4176-AF44-FFBD4946BCE3}"/>
    <dgm:cxn modelId="{BFCEDD48-B4FC-4B1B-8A18-766A5FB7B296}" type="presOf" srcId="{97779E4E-2DAB-4346-8BC5-BED2564ED9E4}" destId="{95D94095-D0DF-49D7-ACB8-8816474F5151}" srcOrd="0" destOrd="0" presId="urn:microsoft.com/office/officeart/2005/8/layout/default"/>
    <dgm:cxn modelId="{2E7F1BD5-56F9-4517-BC4B-E21371F93C5F}" type="presOf" srcId="{ED9A0209-9EC2-4463-93C5-26B106225C78}" destId="{605F8866-AE31-4B3B-965E-69B4EAD3A728}" srcOrd="0" destOrd="0" presId="urn:microsoft.com/office/officeart/2005/8/layout/default"/>
    <dgm:cxn modelId="{BAD73972-D8C7-406B-AFAF-3423234F1BBB}" type="presParOf" srcId="{4819B103-4F74-4C3E-80BA-BC3A1CBE4D07}" destId="{D9DDD933-0775-4837-B91F-34D808EB0091}" srcOrd="0" destOrd="0" presId="urn:microsoft.com/office/officeart/2005/8/layout/default"/>
    <dgm:cxn modelId="{FABD6D0C-A3CE-4F7C-98DA-FA791374DACB}" type="presParOf" srcId="{4819B103-4F74-4C3E-80BA-BC3A1CBE4D07}" destId="{0D9A929F-C901-41FF-AA5F-6EA0AAC2A95B}" srcOrd="1" destOrd="0" presId="urn:microsoft.com/office/officeart/2005/8/layout/default"/>
    <dgm:cxn modelId="{62B74D23-BEDC-4639-81BF-2CA79157641C}" type="presParOf" srcId="{4819B103-4F74-4C3E-80BA-BC3A1CBE4D07}" destId="{A4D6996E-E629-48DB-98D1-E5A8B4B44A3A}" srcOrd="2" destOrd="0" presId="urn:microsoft.com/office/officeart/2005/8/layout/default"/>
    <dgm:cxn modelId="{E4386CCB-5A9D-4A4C-8E47-127A04237064}" type="presParOf" srcId="{4819B103-4F74-4C3E-80BA-BC3A1CBE4D07}" destId="{96CFA28C-8708-4E50-A1B6-F7E5F46B0126}" srcOrd="3" destOrd="0" presId="urn:microsoft.com/office/officeart/2005/8/layout/default"/>
    <dgm:cxn modelId="{5E751757-685A-4149-99D3-DFDAF9048F64}" type="presParOf" srcId="{4819B103-4F74-4C3E-80BA-BC3A1CBE4D07}" destId="{E46DD118-9D40-4516-8C6C-62966FF590E0}" srcOrd="4" destOrd="0" presId="urn:microsoft.com/office/officeart/2005/8/layout/default"/>
    <dgm:cxn modelId="{15501FDC-DC25-45FD-9E49-385B0B3B7ABA}" type="presParOf" srcId="{4819B103-4F74-4C3E-80BA-BC3A1CBE4D07}" destId="{8CDFF9C1-A16A-4B7D-A1AD-A3E6D82A74CD}" srcOrd="5" destOrd="0" presId="urn:microsoft.com/office/officeart/2005/8/layout/default"/>
    <dgm:cxn modelId="{7E97642C-2D04-4AB5-A147-D9801FD1D07E}" type="presParOf" srcId="{4819B103-4F74-4C3E-80BA-BC3A1CBE4D07}" destId="{605F8866-AE31-4B3B-965E-69B4EAD3A728}" srcOrd="6" destOrd="0" presId="urn:microsoft.com/office/officeart/2005/8/layout/default"/>
    <dgm:cxn modelId="{18A2E089-C81B-4939-8865-C471DFBDC042}" type="presParOf" srcId="{4819B103-4F74-4C3E-80BA-BC3A1CBE4D07}" destId="{0A44C164-A320-4282-A6F7-ADA7EFA91EB0}" srcOrd="7" destOrd="0" presId="urn:microsoft.com/office/officeart/2005/8/layout/default"/>
    <dgm:cxn modelId="{7C409D82-314C-45A5-ACD1-B30585CB246E}" type="presParOf" srcId="{4819B103-4F74-4C3E-80BA-BC3A1CBE4D07}" destId="{95D94095-D0DF-49D7-ACB8-8816474F51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6B4ED1-586F-44F9-AFF5-029CAAA2DEA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CBE97133-7790-4FE3-B344-2CEE008935EF}">
      <dgm:prSet phldrT="[Texte]" custT="1"/>
      <dgm:spPr/>
      <dgm:t>
        <a:bodyPr/>
        <a:lstStyle/>
        <a:p>
          <a:r>
            <a:rPr lang="fr-FR" sz="2800" dirty="0" smtClean="0">
              <a:latin typeface="Arial Narrow" panose="020B0606020202030204" pitchFamily="34" charset="0"/>
            </a:rPr>
            <a:t>Innovation pédagogique </a:t>
          </a:r>
          <a:endParaRPr lang="fr-FR" sz="2800" dirty="0">
            <a:latin typeface="Arial Narrow" panose="020B0606020202030204" pitchFamily="34" charset="0"/>
          </a:endParaRPr>
        </a:p>
      </dgm:t>
    </dgm:pt>
    <dgm:pt modelId="{9F2F9F15-BE73-48A0-91F0-855A3DF78022}" type="parTrans" cxnId="{3A993AE8-2011-4A05-BD57-E1A874359C45}">
      <dgm:prSet/>
      <dgm:spPr/>
      <dgm:t>
        <a:bodyPr/>
        <a:lstStyle/>
        <a:p>
          <a:endParaRPr lang="fr-FR"/>
        </a:p>
      </dgm:t>
    </dgm:pt>
    <dgm:pt modelId="{661BD803-6D8F-4179-AACB-64CD4AE70036}" type="sibTrans" cxnId="{3A993AE8-2011-4A05-BD57-E1A874359C45}">
      <dgm:prSet/>
      <dgm:spPr/>
      <dgm:t>
        <a:bodyPr/>
        <a:lstStyle/>
        <a:p>
          <a:endParaRPr lang="fr-FR"/>
        </a:p>
      </dgm:t>
    </dgm:pt>
    <dgm:pt modelId="{F6E1EFB4-3473-4139-9E18-97E796A34DB4}">
      <dgm:prSet phldrT="[Texte]" custT="1"/>
      <dgm:spPr>
        <a:solidFill>
          <a:schemeClr val="accent1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fr-FR" sz="2400" dirty="0" smtClean="0">
              <a:solidFill>
                <a:schemeClr val="bg1"/>
              </a:solidFill>
              <a:latin typeface="Arial Narrow" panose="020B0606020202030204" pitchFamily="34" charset="0"/>
            </a:rPr>
            <a:t>La </a:t>
          </a:r>
          <a:r>
            <a:rPr lang="fr-FR" sz="2400" b="1" dirty="0" err="1" smtClean="0">
              <a:solidFill>
                <a:schemeClr val="bg1"/>
              </a:solidFill>
              <a:latin typeface="Arial Narrow" panose="020B0606020202030204" pitchFamily="34" charset="0"/>
            </a:rPr>
            <a:t>co</a:t>
          </a:r>
          <a:r>
            <a:rPr lang="fr-FR" sz="2400" b="1" dirty="0" smtClean="0">
              <a:solidFill>
                <a:schemeClr val="bg1"/>
              </a:solidFill>
              <a:latin typeface="Arial Narrow" panose="020B0606020202030204" pitchFamily="34" charset="0"/>
            </a:rPr>
            <a:t>-intervention</a:t>
          </a:r>
          <a:endParaRPr lang="fr-FR" sz="24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00F43215-6E65-4245-A175-C1FEB806C049}" type="parTrans" cxnId="{C1C0DE98-9EF6-4069-ADD1-5D3A0CEB9A51}">
      <dgm:prSet/>
      <dgm:spPr/>
      <dgm:t>
        <a:bodyPr/>
        <a:lstStyle/>
        <a:p>
          <a:endParaRPr lang="fr-FR"/>
        </a:p>
      </dgm:t>
    </dgm:pt>
    <dgm:pt modelId="{E9872CA9-AF8A-4FED-98F3-6517741E57C7}" type="sibTrans" cxnId="{C1C0DE98-9EF6-4069-ADD1-5D3A0CEB9A51}">
      <dgm:prSet/>
      <dgm:spPr/>
      <dgm:t>
        <a:bodyPr/>
        <a:lstStyle/>
        <a:p>
          <a:endParaRPr lang="fr-FR"/>
        </a:p>
      </dgm:t>
    </dgm:pt>
    <dgm:pt modelId="{B96A22B2-6771-4F3C-9B5C-AC2DE09CD534}">
      <dgm:prSet custT="1"/>
      <dgm:spPr>
        <a:solidFill>
          <a:schemeClr val="accent1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fr-FR" sz="2400" dirty="0" smtClean="0">
              <a:solidFill>
                <a:schemeClr val="bg1"/>
              </a:solidFill>
              <a:latin typeface="Arial Narrow" panose="020B0606020202030204" pitchFamily="34" charset="0"/>
            </a:rPr>
            <a:t>Tout au long de son parcours au lycée professionnel, le lycéen prépare individuellement ou collectivement un </a:t>
          </a:r>
          <a:r>
            <a:rPr lang="fr-FR" sz="2400" b="1" dirty="0" smtClean="0">
              <a:solidFill>
                <a:schemeClr val="bg1"/>
              </a:solidFill>
              <a:latin typeface="Arial Narrow" panose="020B0606020202030204" pitchFamily="34" charset="0"/>
            </a:rPr>
            <a:t>« chef d’œuvre » </a:t>
          </a:r>
          <a:r>
            <a:rPr lang="fr-FR" sz="2400" dirty="0" smtClean="0">
              <a:solidFill>
                <a:schemeClr val="bg1"/>
              </a:solidFill>
              <a:latin typeface="Arial Narrow" panose="020B0606020202030204" pitchFamily="34" charset="0"/>
            </a:rPr>
            <a:t>qu’il présente à la fin de l’année de terminale devant un jury</a:t>
          </a:r>
        </a:p>
      </dgm:t>
    </dgm:pt>
    <dgm:pt modelId="{7C621DAD-82A0-47B1-98C8-A02DB8493B84}" type="parTrans" cxnId="{AC7192A8-DB0F-45F3-9323-89107EABF8F1}">
      <dgm:prSet/>
      <dgm:spPr/>
      <dgm:t>
        <a:bodyPr/>
        <a:lstStyle/>
        <a:p>
          <a:endParaRPr lang="fr-FR"/>
        </a:p>
      </dgm:t>
    </dgm:pt>
    <dgm:pt modelId="{D78DB910-796E-42C4-89C8-F9DA6209EB2A}" type="sibTrans" cxnId="{AC7192A8-DB0F-45F3-9323-89107EABF8F1}">
      <dgm:prSet/>
      <dgm:spPr/>
      <dgm:t>
        <a:bodyPr/>
        <a:lstStyle/>
        <a:p>
          <a:endParaRPr lang="fr-FR"/>
        </a:p>
      </dgm:t>
    </dgm:pt>
    <dgm:pt modelId="{24A09D14-9B6F-4035-83D3-B9527521EA08}">
      <dgm:prSet custT="1"/>
      <dgm:spPr>
        <a:solidFill>
          <a:schemeClr val="accent1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fr-FR" sz="2400" dirty="0" smtClean="0">
              <a:solidFill>
                <a:schemeClr val="bg1"/>
              </a:solidFill>
              <a:latin typeface="Arial Narrow" panose="020B0606020202030204" pitchFamily="34" charset="0"/>
            </a:rPr>
            <a:t>Un temps dédié à la </a:t>
          </a:r>
          <a:r>
            <a:rPr lang="fr-FR" sz="2400" b="1" dirty="0" smtClean="0">
              <a:solidFill>
                <a:schemeClr val="bg1"/>
              </a:solidFill>
              <a:latin typeface="Arial Narrow" panose="020B0606020202030204" pitchFamily="34" charset="0"/>
            </a:rPr>
            <a:t>consolidation, à l’accompagnement et à la préparation </a:t>
          </a:r>
          <a:r>
            <a:rPr lang="fr-FR" sz="2400" dirty="0" smtClean="0">
              <a:solidFill>
                <a:schemeClr val="bg1"/>
              </a:solidFill>
              <a:latin typeface="Arial Narrow" panose="020B0606020202030204" pitchFamily="34" charset="0"/>
            </a:rPr>
            <a:t>de son projet d’avenir</a:t>
          </a:r>
        </a:p>
      </dgm:t>
    </dgm:pt>
    <dgm:pt modelId="{B961A701-3906-4EAC-B70A-29794324BB68}" type="parTrans" cxnId="{3916CE42-83B4-499F-86D2-FF35A133D5A9}">
      <dgm:prSet/>
      <dgm:spPr/>
      <dgm:t>
        <a:bodyPr/>
        <a:lstStyle/>
        <a:p>
          <a:endParaRPr lang="fr-FR"/>
        </a:p>
      </dgm:t>
    </dgm:pt>
    <dgm:pt modelId="{5346FC78-8B55-4F3F-959E-EF68839DB718}" type="sibTrans" cxnId="{3916CE42-83B4-499F-86D2-FF35A133D5A9}">
      <dgm:prSet/>
      <dgm:spPr/>
      <dgm:t>
        <a:bodyPr/>
        <a:lstStyle/>
        <a:p>
          <a:endParaRPr lang="fr-FR"/>
        </a:p>
      </dgm:t>
    </dgm:pt>
    <dgm:pt modelId="{193061DC-2DC3-4AB4-A66D-05DBB7CC2B10}" type="pres">
      <dgm:prSet presAssocID="{396B4ED1-586F-44F9-AFF5-029CAAA2DEA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0B32355-664E-48E6-B831-722069F1968E}" type="pres">
      <dgm:prSet presAssocID="{CBE97133-7790-4FE3-B344-2CEE008935EF}" presName="root1" presStyleCnt="0"/>
      <dgm:spPr/>
      <dgm:t>
        <a:bodyPr/>
        <a:lstStyle/>
        <a:p>
          <a:endParaRPr lang="fr-FR"/>
        </a:p>
      </dgm:t>
    </dgm:pt>
    <dgm:pt modelId="{CA47A7DC-0DF8-4671-8F65-E4A00AD2197A}" type="pres">
      <dgm:prSet presAssocID="{CBE97133-7790-4FE3-B344-2CEE008935E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C5E977-ED37-4261-B3C8-B3691A423C65}" type="pres">
      <dgm:prSet presAssocID="{CBE97133-7790-4FE3-B344-2CEE008935EF}" presName="level2hierChild" presStyleCnt="0"/>
      <dgm:spPr/>
      <dgm:t>
        <a:bodyPr/>
        <a:lstStyle/>
        <a:p>
          <a:endParaRPr lang="fr-FR"/>
        </a:p>
      </dgm:t>
    </dgm:pt>
    <dgm:pt modelId="{6027B479-1D2F-40E7-9F68-8CC155ABC402}" type="pres">
      <dgm:prSet presAssocID="{00F43215-6E65-4245-A175-C1FEB806C049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8FE05AA7-CC9B-4BCB-A747-C12CF74274DA}" type="pres">
      <dgm:prSet presAssocID="{00F43215-6E65-4245-A175-C1FEB806C049}" presName="connTx" presStyleLbl="parChTrans1D2" presStyleIdx="0" presStyleCnt="3"/>
      <dgm:spPr/>
      <dgm:t>
        <a:bodyPr/>
        <a:lstStyle/>
        <a:p>
          <a:endParaRPr lang="fr-FR"/>
        </a:p>
      </dgm:t>
    </dgm:pt>
    <dgm:pt modelId="{AE302734-91FC-498F-A58B-8B89F44C12BF}" type="pres">
      <dgm:prSet presAssocID="{F6E1EFB4-3473-4139-9E18-97E796A34DB4}" presName="root2" presStyleCnt="0"/>
      <dgm:spPr/>
      <dgm:t>
        <a:bodyPr/>
        <a:lstStyle/>
        <a:p>
          <a:endParaRPr lang="fr-FR"/>
        </a:p>
      </dgm:t>
    </dgm:pt>
    <dgm:pt modelId="{4073A546-6F8B-4FC5-9342-2319C5E710C0}" type="pres">
      <dgm:prSet presAssocID="{F6E1EFB4-3473-4139-9E18-97E796A34DB4}" presName="LevelTwoTextNode" presStyleLbl="node2" presStyleIdx="0" presStyleCnt="3" custScaleX="175537" custLinFactNeighborX="-2298" custLinFactNeighborY="-724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2561421-724D-4BE8-9F40-B84807955ABE}" type="pres">
      <dgm:prSet presAssocID="{F6E1EFB4-3473-4139-9E18-97E796A34DB4}" presName="level3hierChild" presStyleCnt="0"/>
      <dgm:spPr/>
      <dgm:t>
        <a:bodyPr/>
        <a:lstStyle/>
        <a:p>
          <a:endParaRPr lang="fr-FR"/>
        </a:p>
      </dgm:t>
    </dgm:pt>
    <dgm:pt modelId="{2FBAF9BB-7A29-47A4-9161-825927B1020F}" type="pres">
      <dgm:prSet presAssocID="{7C621DAD-82A0-47B1-98C8-A02DB8493B84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01162D0B-F09E-497D-ADF6-E717FAC02C52}" type="pres">
      <dgm:prSet presAssocID="{7C621DAD-82A0-47B1-98C8-A02DB8493B84}" presName="connTx" presStyleLbl="parChTrans1D2" presStyleIdx="1" presStyleCnt="3"/>
      <dgm:spPr/>
      <dgm:t>
        <a:bodyPr/>
        <a:lstStyle/>
        <a:p>
          <a:endParaRPr lang="fr-FR"/>
        </a:p>
      </dgm:t>
    </dgm:pt>
    <dgm:pt modelId="{D30DA9B1-CFF6-4427-97E2-2CEEE0C92F48}" type="pres">
      <dgm:prSet presAssocID="{B96A22B2-6771-4F3C-9B5C-AC2DE09CD534}" presName="root2" presStyleCnt="0"/>
      <dgm:spPr/>
      <dgm:t>
        <a:bodyPr/>
        <a:lstStyle/>
        <a:p>
          <a:endParaRPr lang="fr-FR"/>
        </a:p>
      </dgm:t>
    </dgm:pt>
    <dgm:pt modelId="{1CCE6DEC-A0FC-4C09-B7A8-2F4CCDC695C9}" type="pres">
      <dgm:prSet presAssocID="{B96A22B2-6771-4F3C-9B5C-AC2DE09CD534}" presName="LevelTwoTextNode" presStyleLbl="node2" presStyleIdx="1" presStyleCnt="3" custScaleX="175537" custScaleY="2509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CCC2D90-6CDA-48C0-8A58-06D34C1FC4FC}" type="pres">
      <dgm:prSet presAssocID="{B96A22B2-6771-4F3C-9B5C-AC2DE09CD534}" presName="level3hierChild" presStyleCnt="0"/>
      <dgm:spPr/>
      <dgm:t>
        <a:bodyPr/>
        <a:lstStyle/>
        <a:p>
          <a:endParaRPr lang="fr-FR"/>
        </a:p>
      </dgm:t>
    </dgm:pt>
    <dgm:pt modelId="{0BE44790-B340-4C0D-ABE6-0BFBA8715D0F}" type="pres">
      <dgm:prSet presAssocID="{B961A701-3906-4EAC-B70A-29794324BB68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A8BDC723-FE16-445F-A775-845C73E56C07}" type="pres">
      <dgm:prSet presAssocID="{B961A701-3906-4EAC-B70A-29794324BB68}" presName="connTx" presStyleLbl="parChTrans1D2" presStyleIdx="2" presStyleCnt="3"/>
      <dgm:spPr/>
      <dgm:t>
        <a:bodyPr/>
        <a:lstStyle/>
        <a:p>
          <a:endParaRPr lang="fr-FR"/>
        </a:p>
      </dgm:t>
    </dgm:pt>
    <dgm:pt modelId="{08B1E115-67E4-441A-BF54-7D11FDCC2512}" type="pres">
      <dgm:prSet presAssocID="{24A09D14-9B6F-4035-83D3-B9527521EA08}" presName="root2" presStyleCnt="0"/>
      <dgm:spPr/>
      <dgm:t>
        <a:bodyPr/>
        <a:lstStyle/>
        <a:p>
          <a:endParaRPr lang="fr-FR"/>
        </a:p>
      </dgm:t>
    </dgm:pt>
    <dgm:pt modelId="{EE47E4A9-64DF-4E3E-AF26-211B81AAED5B}" type="pres">
      <dgm:prSet presAssocID="{24A09D14-9B6F-4035-83D3-B9527521EA08}" presName="LevelTwoTextNode" presStyleLbl="node2" presStyleIdx="2" presStyleCnt="3" custScaleX="175537" custLinFactNeighborX="2228" custLinFactNeighborY="6778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FE0C2FE-896A-48CD-806C-690CF75D4889}" type="pres">
      <dgm:prSet presAssocID="{24A09D14-9B6F-4035-83D3-B9527521EA08}" presName="level3hierChild" presStyleCnt="0"/>
      <dgm:spPr/>
      <dgm:t>
        <a:bodyPr/>
        <a:lstStyle/>
        <a:p>
          <a:endParaRPr lang="fr-FR"/>
        </a:p>
      </dgm:t>
    </dgm:pt>
  </dgm:ptLst>
  <dgm:cxnLst>
    <dgm:cxn modelId="{B63EA0C4-FFB2-4B01-B13C-D1B9C8AF191F}" type="presOf" srcId="{7C621DAD-82A0-47B1-98C8-A02DB8493B84}" destId="{2FBAF9BB-7A29-47A4-9161-825927B1020F}" srcOrd="0" destOrd="0" presId="urn:microsoft.com/office/officeart/2008/layout/HorizontalMultiLevelHierarchy"/>
    <dgm:cxn modelId="{2A5639C2-E610-456E-891B-AD6588C38EC3}" type="presOf" srcId="{B961A701-3906-4EAC-B70A-29794324BB68}" destId="{0BE44790-B340-4C0D-ABE6-0BFBA8715D0F}" srcOrd="0" destOrd="0" presId="urn:microsoft.com/office/officeart/2008/layout/HorizontalMultiLevelHierarchy"/>
    <dgm:cxn modelId="{AB9368DA-4AAB-469B-92C8-9F00501006C7}" type="presOf" srcId="{B961A701-3906-4EAC-B70A-29794324BB68}" destId="{A8BDC723-FE16-445F-A775-845C73E56C07}" srcOrd="1" destOrd="0" presId="urn:microsoft.com/office/officeart/2008/layout/HorizontalMultiLevelHierarchy"/>
    <dgm:cxn modelId="{A4FB7520-2BDE-43F1-AC63-755A68ABB901}" type="presOf" srcId="{24A09D14-9B6F-4035-83D3-B9527521EA08}" destId="{EE47E4A9-64DF-4E3E-AF26-211B81AAED5B}" srcOrd="0" destOrd="0" presId="urn:microsoft.com/office/officeart/2008/layout/HorizontalMultiLevelHierarchy"/>
    <dgm:cxn modelId="{3A993AE8-2011-4A05-BD57-E1A874359C45}" srcId="{396B4ED1-586F-44F9-AFF5-029CAAA2DEAD}" destId="{CBE97133-7790-4FE3-B344-2CEE008935EF}" srcOrd="0" destOrd="0" parTransId="{9F2F9F15-BE73-48A0-91F0-855A3DF78022}" sibTransId="{661BD803-6D8F-4179-AACB-64CD4AE70036}"/>
    <dgm:cxn modelId="{C1C0DE98-9EF6-4069-ADD1-5D3A0CEB9A51}" srcId="{CBE97133-7790-4FE3-B344-2CEE008935EF}" destId="{F6E1EFB4-3473-4139-9E18-97E796A34DB4}" srcOrd="0" destOrd="0" parTransId="{00F43215-6E65-4245-A175-C1FEB806C049}" sibTransId="{E9872CA9-AF8A-4FED-98F3-6517741E57C7}"/>
    <dgm:cxn modelId="{041B2990-FCF5-4AFF-951D-79C5BC4349FE}" type="presOf" srcId="{396B4ED1-586F-44F9-AFF5-029CAAA2DEAD}" destId="{193061DC-2DC3-4AB4-A66D-05DBB7CC2B10}" srcOrd="0" destOrd="0" presId="urn:microsoft.com/office/officeart/2008/layout/HorizontalMultiLevelHierarchy"/>
    <dgm:cxn modelId="{DED20AC2-86D0-4653-8D9F-6E6B725E81C6}" type="presOf" srcId="{F6E1EFB4-3473-4139-9E18-97E796A34DB4}" destId="{4073A546-6F8B-4FC5-9342-2319C5E710C0}" srcOrd="0" destOrd="0" presId="urn:microsoft.com/office/officeart/2008/layout/HorizontalMultiLevelHierarchy"/>
    <dgm:cxn modelId="{00653693-507C-493D-B312-DBF43D648EBA}" type="presOf" srcId="{B96A22B2-6771-4F3C-9B5C-AC2DE09CD534}" destId="{1CCE6DEC-A0FC-4C09-B7A8-2F4CCDC695C9}" srcOrd="0" destOrd="0" presId="urn:microsoft.com/office/officeart/2008/layout/HorizontalMultiLevelHierarchy"/>
    <dgm:cxn modelId="{3916CE42-83B4-499F-86D2-FF35A133D5A9}" srcId="{CBE97133-7790-4FE3-B344-2CEE008935EF}" destId="{24A09D14-9B6F-4035-83D3-B9527521EA08}" srcOrd="2" destOrd="0" parTransId="{B961A701-3906-4EAC-B70A-29794324BB68}" sibTransId="{5346FC78-8B55-4F3F-959E-EF68839DB718}"/>
    <dgm:cxn modelId="{B47C6E6E-196E-4ABC-99AA-667AC6751469}" type="presOf" srcId="{00F43215-6E65-4245-A175-C1FEB806C049}" destId="{6027B479-1D2F-40E7-9F68-8CC155ABC402}" srcOrd="0" destOrd="0" presId="urn:microsoft.com/office/officeart/2008/layout/HorizontalMultiLevelHierarchy"/>
    <dgm:cxn modelId="{F10EFCCD-AB20-47C8-86BA-D84F80470D02}" type="presOf" srcId="{CBE97133-7790-4FE3-B344-2CEE008935EF}" destId="{CA47A7DC-0DF8-4671-8F65-E4A00AD2197A}" srcOrd="0" destOrd="0" presId="urn:microsoft.com/office/officeart/2008/layout/HorizontalMultiLevelHierarchy"/>
    <dgm:cxn modelId="{AC7192A8-DB0F-45F3-9323-89107EABF8F1}" srcId="{CBE97133-7790-4FE3-B344-2CEE008935EF}" destId="{B96A22B2-6771-4F3C-9B5C-AC2DE09CD534}" srcOrd="1" destOrd="0" parTransId="{7C621DAD-82A0-47B1-98C8-A02DB8493B84}" sibTransId="{D78DB910-796E-42C4-89C8-F9DA6209EB2A}"/>
    <dgm:cxn modelId="{D9400D4F-BF98-480C-BCEC-8AD4342CD8D1}" type="presOf" srcId="{00F43215-6E65-4245-A175-C1FEB806C049}" destId="{8FE05AA7-CC9B-4BCB-A747-C12CF74274DA}" srcOrd="1" destOrd="0" presId="urn:microsoft.com/office/officeart/2008/layout/HorizontalMultiLevelHierarchy"/>
    <dgm:cxn modelId="{0F7A1F4D-89C2-4C68-A16D-9CC97D27B440}" type="presOf" srcId="{7C621DAD-82A0-47B1-98C8-A02DB8493B84}" destId="{01162D0B-F09E-497D-ADF6-E717FAC02C52}" srcOrd="1" destOrd="0" presId="urn:microsoft.com/office/officeart/2008/layout/HorizontalMultiLevelHierarchy"/>
    <dgm:cxn modelId="{B4F3E76E-C06B-42F4-8AB1-8366AE0392EC}" type="presParOf" srcId="{193061DC-2DC3-4AB4-A66D-05DBB7CC2B10}" destId="{A0B32355-664E-48E6-B831-722069F1968E}" srcOrd="0" destOrd="0" presId="urn:microsoft.com/office/officeart/2008/layout/HorizontalMultiLevelHierarchy"/>
    <dgm:cxn modelId="{30F0B498-D057-4490-AA3B-64008D928E62}" type="presParOf" srcId="{A0B32355-664E-48E6-B831-722069F1968E}" destId="{CA47A7DC-0DF8-4671-8F65-E4A00AD2197A}" srcOrd="0" destOrd="0" presId="urn:microsoft.com/office/officeart/2008/layout/HorizontalMultiLevelHierarchy"/>
    <dgm:cxn modelId="{4BDB42CD-A5CE-4979-8A8F-0BD22D076FDC}" type="presParOf" srcId="{A0B32355-664E-48E6-B831-722069F1968E}" destId="{69C5E977-ED37-4261-B3C8-B3691A423C65}" srcOrd="1" destOrd="0" presId="urn:microsoft.com/office/officeart/2008/layout/HorizontalMultiLevelHierarchy"/>
    <dgm:cxn modelId="{4884A705-2B0B-4670-AA4D-984860234122}" type="presParOf" srcId="{69C5E977-ED37-4261-B3C8-B3691A423C65}" destId="{6027B479-1D2F-40E7-9F68-8CC155ABC402}" srcOrd="0" destOrd="0" presId="urn:microsoft.com/office/officeart/2008/layout/HorizontalMultiLevelHierarchy"/>
    <dgm:cxn modelId="{938B4878-6DF2-4F54-89B9-9B557F11BBCE}" type="presParOf" srcId="{6027B479-1D2F-40E7-9F68-8CC155ABC402}" destId="{8FE05AA7-CC9B-4BCB-A747-C12CF74274DA}" srcOrd="0" destOrd="0" presId="urn:microsoft.com/office/officeart/2008/layout/HorizontalMultiLevelHierarchy"/>
    <dgm:cxn modelId="{95EE6996-446F-487B-ADF5-1FF795181B7E}" type="presParOf" srcId="{69C5E977-ED37-4261-B3C8-B3691A423C65}" destId="{AE302734-91FC-498F-A58B-8B89F44C12BF}" srcOrd="1" destOrd="0" presId="urn:microsoft.com/office/officeart/2008/layout/HorizontalMultiLevelHierarchy"/>
    <dgm:cxn modelId="{ACB4EF3C-F773-452B-91B5-6F4C43FE6FB8}" type="presParOf" srcId="{AE302734-91FC-498F-A58B-8B89F44C12BF}" destId="{4073A546-6F8B-4FC5-9342-2319C5E710C0}" srcOrd="0" destOrd="0" presId="urn:microsoft.com/office/officeart/2008/layout/HorizontalMultiLevelHierarchy"/>
    <dgm:cxn modelId="{9A764BA6-6ADF-4051-AC77-4EA1421FFEF0}" type="presParOf" srcId="{AE302734-91FC-498F-A58B-8B89F44C12BF}" destId="{32561421-724D-4BE8-9F40-B84807955ABE}" srcOrd="1" destOrd="0" presId="urn:microsoft.com/office/officeart/2008/layout/HorizontalMultiLevelHierarchy"/>
    <dgm:cxn modelId="{A81C029A-156B-46E7-962B-5630DEE3F9F7}" type="presParOf" srcId="{69C5E977-ED37-4261-B3C8-B3691A423C65}" destId="{2FBAF9BB-7A29-47A4-9161-825927B1020F}" srcOrd="2" destOrd="0" presId="urn:microsoft.com/office/officeart/2008/layout/HorizontalMultiLevelHierarchy"/>
    <dgm:cxn modelId="{138B388B-BDC1-4C0E-BCD7-2B149CA12C21}" type="presParOf" srcId="{2FBAF9BB-7A29-47A4-9161-825927B1020F}" destId="{01162D0B-F09E-497D-ADF6-E717FAC02C52}" srcOrd="0" destOrd="0" presId="urn:microsoft.com/office/officeart/2008/layout/HorizontalMultiLevelHierarchy"/>
    <dgm:cxn modelId="{930DBCC8-BBFB-46D9-BC76-5431413F572C}" type="presParOf" srcId="{69C5E977-ED37-4261-B3C8-B3691A423C65}" destId="{D30DA9B1-CFF6-4427-97E2-2CEEE0C92F48}" srcOrd="3" destOrd="0" presId="urn:microsoft.com/office/officeart/2008/layout/HorizontalMultiLevelHierarchy"/>
    <dgm:cxn modelId="{73D9DD47-C21F-437B-86E8-342A88BAFA45}" type="presParOf" srcId="{D30DA9B1-CFF6-4427-97E2-2CEEE0C92F48}" destId="{1CCE6DEC-A0FC-4C09-B7A8-2F4CCDC695C9}" srcOrd="0" destOrd="0" presId="urn:microsoft.com/office/officeart/2008/layout/HorizontalMultiLevelHierarchy"/>
    <dgm:cxn modelId="{333A9F63-43FE-4AEC-9C59-F32914F1D126}" type="presParOf" srcId="{D30DA9B1-CFF6-4427-97E2-2CEEE0C92F48}" destId="{5CCC2D90-6CDA-48C0-8A58-06D34C1FC4FC}" srcOrd="1" destOrd="0" presId="urn:microsoft.com/office/officeart/2008/layout/HorizontalMultiLevelHierarchy"/>
    <dgm:cxn modelId="{0DD6371A-761E-4567-A3AE-CCBFDF90730E}" type="presParOf" srcId="{69C5E977-ED37-4261-B3C8-B3691A423C65}" destId="{0BE44790-B340-4C0D-ABE6-0BFBA8715D0F}" srcOrd="4" destOrd="0" presId="urn:microsoft.com/office/officeart/2008/layout/HorizontalMultiLevelHierarchy"/>
    <dgm:cxn modelId="{7A4996CF-A814-4819-BD08-7D54A2485AAB}" type="presParOf" srcId="{0BE44790-B340-4C0D-ABE6-0BFBA8715D0F}" destId="{A8BDC723-FE16-445F-A775-845C73E56C07}" srcOrd="0" destOrd="0" presId="urn:microsoft.com/office/officeart/2008/layout/HorizontalMultiLevelHierarchy"/>
    <dgm:cxn modelId="{A896D6DE-6625-48C2-B139-370021DCA3B2}" type="presParOf" srcId="{69C5E977-ED37-4261-B3C8-B3691A423C65}" destId="{08B1E115-67E4-441A-BF54-7D11FDCC2512}" srcOrd="5" destOrd="0" presId="urn:microsoft.com/office/officeart/2008/layout/HorizontalMultiLevelHierarchy"/>
    <dgm:cxn modelId="{FEF28D9A-646F-4DB2-AE24-30BC0F7A31A2}" type="presParOf" srcId="{08B1E115-67E4-441A-BF54-7D11FDCC2512}" destId="{EE47E4A9-64DF-4E3E-AF26-211B81AAED5B}" srcOrd="0" destOrd="0" presId="urn:microsoft.com/office/officeart/2008/layout/HorizontalMultiLevelHierarchy"/>
    <dgm:cxn modelId="{C7371140-7522-4FB9-BD36-DA00CBD80718}" type="presParOf" srcId="{08B1E115-67E4-441A-BF54-7D11FDCC2512}" destId="{9FE0C2FE-896A-48CD-806C-690CF75D488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4F3F9E-8D11-4BDC-9006-9485E0F6F55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F2BBC8B5-8A11-4A83-90F1-C35D91EDD4F2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  <a:latin typeface="Arial Narrow" panose="020B0606020202030204" pitchFamily="34" charset="0"/>
            </a:rPr>
            <a:t>Bac pro : Un volume horaire élève unique de </a:t>
          </a:r>
          <a:r>
            <a:rPr lang="fr-FR" dirty="0" smtClean="0">
              <a:solidFill>
                <a:schemeClr val="bg1"/>
              </a:solidFill>
              <a:latin typeface="Arial Narrow" panose="020B0606020202030204" pitchFamily="34" charset="0"/>
              <a:hlinkClick xmlns:r="http://schemas.openxmlformats.org/officeDocument/2006/relationships" r:id="rId1" action="ppaction://hlinkfile"/>
            </a:rPr>
            <a:t>2520 heures (hors PFMP), </a:t>
          </a:r>
          <a:r>
            <a:rPr lang="fr-FR" dirty="0" smtClean="0">
              <a:solidFill>
                <a:schemeClr val="bg1"/>
              </a:solidFill>
              <a:latin typeface="Arial Narrow" panose="020B0606020202030204" pitchFamily="34" charset="0"/>
            </a:rPr>
            <a:t>soit 900 heures en classe de Seconde, avec 345 heures d’enseignement général et 390 heures d’enseignement professionnel, ainsi que  60 heures de </a:t>
          </a:r>
          <a:r>
            <a:rPr lang="fr-FR" dirty="0" err="1" smtClean="0">
              <a:solidFill>
                <a:schemeClr val="bg1"/>
              </a:solidFill>
              <a:latin typeface="Arial Narrow" panose="020B0606020202030204" pitchFamily="34" charset="0"/>
            </a:rPr>
            <a:t>co</a:t>
          </a:r>
          <a:r>
            <a:rPr lang="fr-FR" dirty="0" smtClean="0">
              <a:solidFill>
                <a:schemeClr val="bg1"/>
              </a:solidFill>
              <a:latin typeface="Arial Narrow" panose="020B0606020202030204" pitchFamily="34" charset="0"/>
            </a:rPr>
            <a:t>-intervention</a:t>
          </a:r>
          <a:endParaRPr lang="fr-FR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4690150F-6938-4FEA-A758-F2F78BC88464}" type="parTrans" cxnId="{7021C25F-FDA7-4BB2-B2B7-7ACE999B0CB0}">
      <dgm:prSet/>
      <dgm:spPr/>
      <dgm:t>
        <a:bodyPr/>
        <a:lstStyle/>
        <a:p>
          <a:endParaRPr lang="fr-FR"/>
        </a:p>
      </dgm:t>
    </dgm:pt>
    <dgm:pt modelId="{61613794-4E41-4C52-AB25-4611F721F6AF}" type="sibTrans" cxnId="{7021C25F-FDA7-4BB2-B2B7-7ACE999B0CB0}">
      <dgm:prSet/>
      <dgm:spPr/>
      <dgm:t>
        <a:bodyPr/>
        <a:lstStyle/>
        <a:p>
          <a:endParaRPr lang="fr-FR"/>
        </a:p>
      </dgm:t>
    </dgm:pt>
    <dgm:pt modelId="{A5EF687E-297B-412B-AF2E-3D8073F0C00F}">
      <dgm:prSet/>
      <dgm:spPr/>
      <dgm:t>
        <a:bodyPr/>
        <a:lstStyle/>
        <a:p>
          <a:r>
            <a:rPr lang="fr-FR" dirty="0" smtClean="0">
              <a:solidFill>
                <a:schemeClr val="bg1"/>
              </a:solidFill>
              <a:latin typeface="Arial Narrow" panose="020B0606020202030204" pitchFamily="34" charset="0"/>
            </a:rPr>
            <a:t>CAP en 2 ans : Un volume horaire élève unique de </a:t>
          </a:r>
          <a:r>
            <a:rPr lang="fr-FR" dirty="0" smtClean="0">
              <a:solidFill>
                <a:schemeClr val="bg1"/>
              </a:solidFill>
              <a:latin typeface="Arial Narrow" panose="020B0606020202030204" pitchFamily="34" charset="0"/>
              <a:hlinkClick xmlns:r="http://schemas.openxmlformats.org/officeDocument/2006/relationships" r:id="rId2" action="ppaction://hlinkfile"/>
            </a:rPr>
            <a:t>1705 h</a:t>
          </a:r>
          <a:r>
            <a:rPr lang="fr-FR" dirty="0" smtClean="0">
              <a:solidFill>
                <a:schemeClr val="bg1"/>
              </a:solidFill>
              <a:latin typeface="Arial Narrow" panose="020B0606020202030204" pitchFamily="34" charset="0"/>
            </a:rPr>
            <a:t>eures (hors PFMP), soit 899 heures en classe de seconde, avec 246,5 heures d’enseignement général et 464 heures d’enseignement professionnel, ainsi que 87 heures en </a:t>
          </a:r>
          <a:r>
            <a:rPr lang="fr-FR" dirty="0" err="1" smtClean="0">
              <a:solidFill>
                <a:schemeClr val="bg1"/>
              </a:solidFill>
              <a:latin typeface="Arial Narrow" panose="020B0606020202030204" pitchFamily="34" charset="0"/>
            </a:rPr>
            <a:t>co</a:t>
          </a:r>
          <a:r>
            <a:rPr lang="fr-FR" dirty="0" smtClean="0">
              <a:solidFill>
                <a:schemeClr val="bg1"/>
              </a:solidFill>
              <a:latin typeface="Arial Narrow" panose="020B0606020202030204" pitchFamily="34" charset="0"/>
            </a:rPr>
            <a:t>-intervention </a:t>
          </a:r>
          <a:endParaRPr lang="fr-FR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892B31E-4F1F-4806-BDB0-5FCE9B10B8A1}" type="parTrans" cxnId="{04B3F7B2-AC6B-48A4-9D48-7D6121EB1E8D}">
      <dgm:prSet/>
      <dgm:spPr/>
      <dgm:t>
        <a:bodyPr/>
        <a:lstStyle/>
        <a:p>
          <a:endParaRPr lang="fr-FR"/>
        </a:p>
      </dgm:t>
    </dgm:pt>
    <dgm:pt modelId="{B5A603EF-6C27-49C1-AC3B-3A015A893E47}" type="sibTrans" cxnId="{04B3F7B2-AC6B-48A4-9D48-7D6121EB1E8D}">
      <dgm:prSet/>
      <dgm:spPr/>
      <dgm:t>
        <a:bodyPr/>
        <a:lstStyle/>
        <a:p>
          <a:endParaRPr lang="fr-FR"/>
        </a:p>
      </dgm:t>
    </dgm:pt>
    <dgm:pt modelId="{A01B3C64-3AB1-4F60-A787-D7EED28024E3}" type="pres">
      <dgm:prSet presAssocID="{334F3F9E-8D11-4BDC-9006-9485E0F6F55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D59A901-8FFC-4465-BE01-EAD30C9D24FA}" type="pres">
      <dgm:prSet presAssocID="{F2BBC8B5-8A11-4A83-90F1-C35D91EDD4F2}" presName="composite" presStyleCnt="0"/>
      <dgm:spPr/>
      <dgm:t>
        <a:bodyPr/>
        <a:lstStyle/>
        <a:p>
          <a:endParaRPr lang="fr-FR"/>
        </a:p>
      </dgm:t>
    </dgm:pt>
    <dgm:pt modelId="{E1F21683-C839-47A4-9BDC-33736DB2E489}" type="pres">
      <dgm:prSet presAssocID="{F2BBC8B5-8A11-4A83-90F1-C35D91EDD4F2}" presName="LShape" presStyleLbl="alignNode1" presStyleIdx="0" presStyleCnt="3"/>
      <dgm:spPr/>
      <dgm:t>
        <a:bodyPr/>
        <a:lstStyle/>
        <a:p>
          <a:endParaRPr lang="fr-FR"/>
        </a:p>
      </dgm:t>
    </dgm:pt>
    <dgm:pt modelId="{1F68E6DC-3294-4A29-B10C-AD4E2869D982}" type="pres">
      <dgm:prSet presAssocID="{F2BBC8B5-8A11-4A83-90F1-C35D91EDD4F2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506E37-11BD-4A81-A745-AB0EABF206B6}" type="pres">
      <dgm:prSet presAssocID="{F2BBC8B5-8A11-4A83-90F1-C35D91EDD4F2}" presName="Triangle" presStyleLbl="alignNode1" presStyleIdx="1" presStyleCnt="3"/>
      <dgm:spPr/>
      <dgm:t>
        <a:bodyPr/>
        <a:lstStyle/>
        <a:p>
          <a:endParaRPr lang="fr-FR"/>
        </a:p>
      </dgm:t>
    </dgm:pt>
    <dgm:pt modelId="{AFCAC34F-9FE2-4BEB-9275-587A0D6B84C3}" type="pres">
      <dgm:prSet presAssocID="{61613794-4E41-4C52-AB25-4611F721F6AF}" presName="sibTrans" presStyleCnt="0"/>
      <dgm:spPr/>
      <dgm:t>
        <a:bodyPr/>
        <a:lstStyle/>
        <a:p>
          <a:endParaRPr lang="fr-FR"/>
        </a:p>
      </dgm:t>
    </dgm:pt>
    <dgm:pt modelId="{5EE3E2A0-679B-40AA-8422-162DC1342F67}" type="pres">
      <dgm:prSet presAssocID="{61613794-4E41-4C52-AB25-4611F721F6AF}" presName="space" presStyleCnt="0"/>
      <dgm:spPr/>
      <dgm:t>
        <a:bodyPr/>
        <a:lstStyle/>
        <a:p>
          <a:endParaRPr lang="fr-FR"/>
        </a:p>
      </dgm:t>
    </dgm:pt>
    <dgm:pt modelId="{F87105C8-8C49-4115-84E8-73D7671FA5B8}" type="pres">
      <dgm:prSet presAssocID="{A5EF687E-297B-412B-AF2E-3D8073F0C00F}" presName="composite" presStyleCnt="0"/>
      <dgm:spPr/>
      <dgm:t>
        <a:bodyPr/>
        <a:lstStyle/>
        <a:p>
          <a:endParaRPr lang="fr-FR"/>
        </a:p>
      </dgm:t>
    </dgm:pt>
    <dgm:pt modelId="{BF3DA5FB-BD63-45A9-8299-BABB32D23029}" type="pres">
      <dgm:prSet presAssocID="{A5EF687E-297B-412B-AF2E-3D8073F0C00F}" presName="LShape" presStyleLbl="alignNode1" presStyleIdx="2" presStyleCnt="3"/>
      <dgm:spPr/>
      <dgm:t>
        <a:bodyPr/>
        <a:lstStyle/>
        <a:p>
          <a:endParaRPr lang="fr-FR"/>
        </a:p>
      </dgm:t>
    </dgm:pt>
    <dgm:pt modelId="{902F9AC0-7BF7-464B-A0F8-F779F3DAD6FE}" type="pres">
      <dgm:prSet presAssocID="{A5EF687E-297B-412B-AF2E-3D8073F0C00F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21C25F-FDA7-4BB2-B2B7-7ACE999B0CB0}" srcId="{334F3F9E-8D11-4BDC-9006-9485E0F6F555}" destId="{F2BBC8B5-8A11-4A83-90F1-C35D91EDD4F2}" srcOrd="0" destOrd="0" parTransId="{4690150F-6938-4FEA-A758-F2F78BC88464}" sibTransId="{61613794-4E41-4C52-AB25-4611F721F6AF}"/>
    <dgm:cxn modelId="{04B3F7B2-AC6B-48A4-9D48-7D6121EB1E8D}" srcId="{334F3F9E-8D11-4BDC-9006-9485E0F6F555}" destId="{A5EF687E-297B-412B-AF2E-3D8073F0C00F}" srcOrd="1" destOrd="0" parTransId="{6892B31E-4F1F-4806-BDB0-5FCE9B10B8A1}" sibTransId="{B5A603EF-6C27-49C1-AC3B-3A015A893E47}"/>
    <dgm:cxn modelId="{591986E2-6F4B-4BF5-9E02-197F1E24CC1B}" type="presOf" srcId="{A5EF687E-297B-412B-AF2E-3D8073F0C00F}" destId="{902F9AC0-7BF7-464B-A0F8-F779F3DAD6FE}" srcOrd="0" destOrd="0" presId="urn:microsoft.com/office/officeart/2009/3/layout/StepUpProcess"/>
    <dgm:cxn modelId="{4F70AEA3-5BC9-403C-A296-0D73F5E5DCB0}" type="presOf" srcId="{F2BBC8B5-8A11-4A83-90F1-C35D91EDD4F2}" destId="{1F68E6DC-3294-4A29-B10C-AD4E2869D982}" srcOrd="0" destOrd="0" presId="urn:microsoft.com/office/officeart/2009/3/layout/StepUpProcess"/>
    <dgm:cxn modelId="{63624209-8EC3-4D87-BCEF-5496D8B9D1E7}" type="presOf" srcId="{334F3F9E-8D11-4BDC-9006-9485E0F6F555}" destId="{A01B3C64-3AB1-4F60-A787-D7EED28024E3}" srcOrd="0" destOrd="0" presId="urn:microsoft.com/office/officeart/2009/3/layout/StepUpProcess"/>
    <dgm:cxn modelId="{1F1C3D51-5DD4-4942-9EB5-A6D4C558ED5C}" type="presParOf" srcId="{A01B3C64-3AB1-4F60-A787-D7EED28024E3}" destId="{0D59A901-8FFC-4465-BE01-EAD30C9D24FA}" srcOrd="0" destOrd="0" presId="urn:microsoft.com/office/officeart/2009/3/layout/StepUpProcess"/>
    <dgm:cxn modelId="{553C3E96-799A-4FF5-882F-8E55B468330C}" type="presParOf" srcId="{0D59A901-8FFC-4465-BE01-EAD30C9D24FA}" destId="{E1F21683-C839-47A4-9BDC-33736DB2E489}" srcOrd="0" destOrd="0" presId="urn:microsoft.com/office/officeart/2009/3/layout/StepUpProcess"/>
    <dgm:cxn modelId="{D228656B-6936-48FB-B127-7C70464D641E}" type="presParOf" srcId="{0D59A901-8FFC-4465-BE01-EAD30C9D24FA}" destId="{1F68E6DC-3294-4A29-B10C-AD4E2869D982}" srcOrd="1" destOrd="0" presId="urn:microsoft.com/office/officeart/2009/3/layout/StepUpProcess"/>
    <dgm:cxn modelId="{177A5C1F-57E4-405D-B4ED-A86BD00AF294}" type="presParOf" srcId="{0D59A901-8FFC-4465-BE01-EAD30C9D24FA}" destId="{C7506E37-11BD-4A81-A745-AB0EABF206B6}" srcOrd="2" destOrd="0" presId="urn:microsoft.com/office/officeart/2009/3/layout/StepUpProcess"/>
    <dgm:cxn modelId="{636EE8E0-AD7E-42DF-AF2B-8EA30C0A02A0}" type="presParOf" srcId="{A01B3C64-3AB1-4F60-A787-D7EED28024E3}" destId="{AFCAC34F-9FE2-4BEB-9275-587A0D6B84C3}" srcOrd="1" destOrd="0" presId="urn:microsoft.com/office/officeart/2009/3/layout/StepUpProcess"/>
    <dgm:cxn modelId="{0D3B47CF-0618-4E6E-B13D-1D297E913A11}" type="presParOf" srcId="{AFCAC34F-9FE2-4BEB-9275-587A0D6B84C3}" destId="{5EE3E2A0-679B-40AA-8422-162DC1342F67}" srcOrd="0" destOrd="0" presId="urn:microsoft.com/office/officeart/2009/3/layout/StepUpProcess"/>
    <dgm:cxn modelId="{CF4AD4E8-9F96-419C-BAC3-21AF08455070}" type="presParOf" srcId="{A01B3C64-3AB1-4F60-A787-D7EED28024E3}" destId="{F87105C8-8C49-4115-84E8-73D7671FA5B8}" srcOrd="2" destOrd="0" presId="urn:microsoft.com/office/officeart/2009/3/layout/StepUpProcess"/>
    <dgm:cxn modelId="{E2CE4C86-BFDB-4779-9A8A-7BECBBA21DF7}" type="presParOf" srcId="{F87105C8-8C49-4115-84E8-73D7671FA5B8}" destId="{BF3DA5FB-BD63-45A9-8299-BABB32D23029}" srcOrd="0" destOrd="0" presId="urn:microsoft.com/office/officeart/2009/3/layout/StepUpProcess"/>
    <dgm:cxn modelId="{B66790D0-0CDE-408C-A46C-320B945FA87E}" type="presParOf" srcId="{F87105C8-8C49-4115-84E8-73D7671FA5B8}" destId="{902F9AC0-7BF7-464B-A0F8-F779F3DAD6F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200C63-3310-49FA-9253-CC365FBF02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3BB7AF3-23EF-481F-84BE-EBFA145B5A3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  <a:latin typeface="Arial Narrow" panose="020B0606020202030204" pitchFamily="34" charset="0"/>
            </a:rPr>
            <a:t>Le chef d’œuvre est une </a:t>
          </a:r>
          <a:r>
            <a:rPr lang="fr-FR" b="1" u="sng" dirty="0" smtClean="0">
              <a:solidFill>
                <a:schemeClr val="tx1"/>
              </a:solidFill>
              <a:latin typeface="Arial Narrow" panose="020B0606020202030204" pitchFamily="34" charset="0"/>
            </a:rPr>
            <a:t>démarche</a:t>
          </a:r>
          <a:r>
            <a:rPr lang="fr-FR" dirty="0" smtClean="0">
              <a:solidFill>
                <a:schemeClr val="tx1"/>
              </a:solidFill>
              <a:latin typeface="Arial Narrow" panose="020B0606020202030204" pitchFamily="34" charset="0"/>
            </a:rPr>
            <a:t> de </a:t>
          </a:r>
          <a:r>
            <a:rPr lang="fr-FR" b="1" u="sng" dirty="0" smtClean="0">
              <a:solidFill>
                <a:schemeClr val="tx1"/>
              </a:solidFill>
              <a:latin typeface="Arial Narrow" panose="020B0606020202030204" pitchFamily="34" charset="0"/>
            </a:rPr>
            <a:t>réalisation concrète </a:t>
          </a:r>
          <a:r>
            <a:rPr lang="fr-FR" dirty="0" smtClean="0">
              <a:solidFill>
                <a:schemeClr val="tx1"/>
              </a:solidFill>
              <a:latin typeface="Arial Narrow" panose="020B0606020202030204" pitchFamily="34" charset="0"/>
            </a:rPr>
            <a:t>et l’aboutissement d’un </a:t>
          </a:r>
          <a:r>
            <a:rPr lang="fr-FR" b="1" u="sng" dirty="0" smtClean="0">
              <a:solidFill>
                <a:schemeClr val="tx1"/>
              </a:solidFill>
              <a:latin typeface="Arial Narrow" panose="020B0606020202030204" pitchFamily="34" charset="0"/>
            </a:rPr>
            <a:t>projet pluridisciplinaire</a:t>
          </a:r>
          <a:r>
            <a:rPr lang="fr-FR" b="1" u="none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fr-FR" b="0" u="none" dirty="0" smtClean="0">
              <a:solidFill>
                <a:schemeClr val="tx1"/>
              </a:solidFill>
              <a:latin typeface="Arial Narrow" panose="020B0606020202030204" pitchFamily="34" charset="0"/>
            </a:rPr>
            <a:t>qui peut être </a:t>
          </a:r>
          <a:r>
            <a:rPr lang="fr-FR" b="1" u="none" dirty="0" smtClean="0">
              <a:solidFill>
                <a:schemeClr val="tx1"/>
              </a:solidFill>
              <a:latin typeface="Arial Narrow" panose="020B0606020202030204" pitchFamily="34" charset="0"/>
            </a:rPr>
            <a:t>collaboratif,</a:t>
          </a:r>
          <a:r>
            <a:rPr lang="fr-FR" b="0" u="none" dirty="0" smtClean="0">
              <a:solidFill>
                <a:schemeClr val="tx1"/>
              </a:solidFill>
              <a:latin typeface="Arial Narrow" panose="020B0606020202030204" pitchFamily="34" charset="0"/>
            </a:rPr>
            <a:t> et </a:t>
          </a:r>
          <a:r>
            <a:rPr lang="fr-FR" u="none" dirty="0" smtClean="0">
              <a:solidFill>
                <a:schemeClr val="tx1"/>
              </a:solidFill>
              <a:latin typeface="Arial Narrow" panose="020B0606020202030204" pitchFamily="34" charset="0"/>
            </a:rPr>
            <a:t>qui</a:t>
          </a:r>
          <a:r>
            <a:rPr lang="fr-FR" dirty="0" smtClean="0">
              <a:solidFill>
                <a:schemeClr val="tx1"/>
              </a:solidFill>
              <a:latin typeface="Arial Narrow" panose="020B0606020202030204" pitchFamily="34" charset="0"/>
            </a:rPr>
            <a:t> s’appuie sur les compétences intellectuelles et professionnelles d’un apprenant dans </a:t>
          </a:r>
          <a:r>
            <a:rPr lang="fr-FR" b="1" u="sng" dirty="0" smtClean="0">
              <a:solidFill>
                <a:schemeClr val="tx1"/>
              </a:solidFill>
              <a:latin typeface="Arial Narrow" panose="020B0606020202030204" pitchFamily="34" charset="0"/>
            </a:rPr>
            <a:t>sa spécialité</a:t>
          </a:r>
          <a:r>
            <a:rPr lang="fr-FR" dirty="0" smtClean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  <a:endParaRPr lang="fr-FR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002CC19-C251-4D87-9BD4-E58C83B70A64}" type="parTrans" cxnId="{E47C11DB-401C-4522-B1D5-5D2A4B78F22F}">
      <dgm:prSet/>
      <dgm:spPr/>
      <dgm:t>
        <a:bodyPr/>
        <a:lstStyle/>
        <a:p>
          <a:endParaRPr lang="fr-FR"/>
        </a:p>
      </dgm:t>
    </dgm:pt>
    <dgm:pt modelId="{D5957EB2-6398-4123-B129-C36408E45F9D}" type="sibTrans" cxnId="{E47C11DB-401C-4522-B1D5-5D2A4B78F22F}">
      <dgm:prSet/>
      <dgm:spPr/>
      <dgm:t>
        <a:bodyPr/>
        <a:lstStyle/>
        <a:p>
          <a:endParaRPr lang="fr-FR"/>
        </a:p>
      </dgm:t>
    </dgm:pt>
    <dgm:pt modelId="{789B8228-7820-4271-BB1A-CC7C0DA446F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 smtClean="0">
              <a:solidFill>
                <a:schemeClr val="bg1"/>
              </a:solidFill>
              <a:latin typeface="Arial Narrow" panose="020B0606020202030204" pitchFamily="34" charset="0"/>
            </a:rPr>
            <a:t>Il peut être de type individuel ou collectif</a:t>
          </a:r>
        </a:p>
      </dgm:t>
    </dgm:pt>
    <dgm:pt modelId="{AD014CD0-DBC4-41D5-BF99-65CBDCA3C790}" type="parTrans" cxnId="{3B132A6B-FC71-4B4C-B2AC-0687966682A2}">
      <dgm:prSet/>
      <dgm:spPr/>
      <dgm:t>
        <a:bodyPr/>
        <a:lstStyle/>
        <a:p>
          <a:endParaRPr lang="fr-FR"/>
        </a:p>
      </dgm:t>
    </dgm:pt>
    <dgm:pt modelId="{D1EC212B-6EE3-44FD-8FB3-6979431A4E86}" type="sibTrans" cxnId="{3B132A6B-FC71-4B4C-B2AC-0687966682A2}">
      <dgm:prSet/>
      <dgm:spPr/>
      <dgm:t>
        <a:bodyPr/>
        <a:lstStyle/>
        <a:p>
          <a:endParaRPr lang="fr-FR"/>
        </a:p>
      </dgm:t>
    </dgm:pt>
    <dgm:pt modelId="{2FE11FD1-0AA7-436C-9615-3756F8E836E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fr-FR" dirty="0" smtClean="0">
            <a:solidFill>
              <a:schemeClr val="bg1"/>
            </a:solidFill>
            <a:latin typeface="Arial Narrow" panose="020B0606020202030204" pitchFamily="34" charset="0"/>
          </a:endParaRPr>
        </a:p>
        <a:p>
          <a:r>
            <a:rPr lang="fr-FR" dirty="0" smtClean="0">
              <a:solidFill>
                <a:schemeClr val="bg1"/>
              </a:solidFill>
              <a:latin typeface="Arial Narrow" panose="020B0606020202030204" pitchFamily="34" charset="0"/>
            </a:rPr>
            <a:t>Les usages numériques sont au cœur du projet</a:t>
          </a:r>
        </a:p>
        <a:p>
          <a:endParaRPr lang="fr-FR" dirty="0" smtClean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853DDD7-0092-400A-B353-0D86A989F741}" type="parTrans" cxnId="{899B3112-F980-410F-876D-F5752C62E6FD}">
      <dgm:prSet/>
      <dgm:spPr/>
      <dgm:t>
        <a:bodyPr/>
        <a:lstStyle/>
        <a:p>
          <a:endParaRPr lang="fr-FR"/>
        </a:p>
      </dgm:t>
    </dgm:pt>
    <dgm:pt modelId="{8AA0AF0F-B2CE-4419-9431-BCAB0AE27001}" type="sibTrans" cxnId="{899B3112-F980-410F-876D-F5752C62E6FD}">
      <dgm:prSet/>
      <dgm:spPr/>
      <dgm:t>
        <a:bodyPr/>
        <a:lstStyle/>
        <a:p>
          <a:endParaRPr lang="fr-FR"/>
        </a:p>
      </dgm:t>
    </dgm:pt>
    <dgm:pt modelId="{B1414F03-AAB7-4246-A2BF-38A82F13651E}" type="pres">
      <dgm:prSet presAssocID="{C6200C63-3310-49FA-9253-CC365FBF02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0E3651-E37A-4C1B-86D4-393956A45475}" type="pres">
      <dgm:prSet presAssocID="{93BB7AF3-23EF-481F-84BE-EBFA145B5A38}" presName="hierRoot1" presStyleCnt="0">
        <dgm:presLayoutVars>
          <dgm:hierBranch val="init"/>
        </dgm:presLayoutVars>
      </dgm:prSet>
      <dgm:spPr/>
    </dgm:pt>
    <dgm:pt modelId="{F0A3F71F-4C16-4256-8F88-D1AF74896F57}" type="pres">
      <dgm:prSet presAssocID="{93BB7AF3-23EF-481F-84BE-EBFA145B5A38}" presName="rootComposite1" presStyleCnt="0"/>
      <dgm:spPr/>
    </dgm:pt>
    <dgm:pt modelId="{C25E5D1C-F636-4218-86FF-94ADF8E1AAAB}" type="pres">
      <dgm:prSet presAssocID="{93BB7AF3-23EF-481F-84BE-EBFA145B5A38}" presName="rootText1" presStyleLbl="node0" presStyleIdx="0" presStyleCnt="1" custScaleX="1866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EC8AE3B-2D71-4827-90DD-EF387887B165}" type="pres">
      <dgm:prSet presAssocID="{93BB7AF3-23EF-481F-84BE-EBFA145B5A38}" presName="rootConnector1" presStyleLbl="node1" presStyleIdx="0" presStyleCnt="0"/>
      <dgm:spPr/>
      <dgm:t>
        <a:bodyPr/>
        <a:lstStyle/>
        <a:p>
          <a:endParaRPr lang="fr-FR"/>
        </a:p>
      </dgm:t>
    </dgm:pt>
    <dgm:pt modelId="{36268272-4FB8-4B64-9396-EA533D2DE765}" type="pres">
      <dgm:prSet presAssocID="{93BB7AF3-23EF-481F-84BE-EBFA145B5A38}" presName="hierChild2" presStyleCnt="0"/>
      <dgm:spPr/>
    </dgm:pt>
    <dgm:pt modelId="{BB07FD66-D910-4155-84BB-82804D6F278A}" type="pres">
      <dgm:prSet presAssocID="{AD014CD0-DBC4-41D5-BF99-65CBDCA3C790}" presName="Name37" presStyleLbl="parChTrans1D2" presStyleIdx="0" presStyleCnt="2"/>
      <dgm:spPr/>
      <dgm:t>
        <a:bodyPr/>
        <a:lstStyle/>
        <a:p>
          <a:endParaRPr lang="fr-FR"/>
        </a:p>
      </dgm:t>
    </dgm:pt>
    <dgm:pt modelId="{28075B99-E26A-4A92-95F8-7D08E852C251}" type="pres">
      <dgm:prSet presAssocID="{789B8228-7820-4271-BB1A-CC7C0DA446F0}" presName="hierRoot2" presStyleCnt="0">
        <dgm:presLayoutVars>
          <dgm:hierBranch val="init"/>
        </dgm:presLayoutVars>
      </dgm:prSet>
      <dgm:spPr/>
    </dgm:pt>
    <dgm:pt modelId="{80A2A305-5025-44EF-A89B-583B80D2AFA7}" type="pres">
      <dgm:prSet presAssocID="{789B8228-7820-4271-BB1A-CC7C0DA446F0}" presName="rootComposite" presStyleCnt="0"/>
      <dgm:spPr/>
    </dgm:pt>
    <dgm:pt modelId="{40CB7841-3788-4468-84EC-3EBB051B7BCF}" type="pres">
      <dgm:prSet presAssocID="{789B8228-7820-4271-BB1A-CC7C0DA446F0}" presName="rootText" presStyleLbl="node2" presStyleIdx="0" presStyleCnt="2" custScaleX="7969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2453292-C703-41F2-93A1-7EA0C28A6B10}" type="pres">
      <dgm:prSet presAssocID="{789B8228-7820-4271-BB1A-CC7C0DA446F0}" presName="rootConnector" presStyleLbl="node2" presStyleIdx="0" presStyleCnt="2"/>
      <dgm:spPr/>
      <dgm:t>
        <a:bodyPr/>
        <a:lstStyle/>
        <a:p>
          <a:endParaRPr lang="fr-FR"/>
        </a:p>
      </dgm:t>
    </dgm:pt>
    <dgm:pt modelId="{0CA539DF-0CE8-48E8-BC09-580CE0997B1C}" type="pres">
      <dgm:prSet presAssocID="{789B8228-7820-4271-BB1A-CC7C0DA446F0}" presName="hierChild4" presStyleCnt="0"/>
      <dgm:spPr/>
    </dgm:pt>
    <dgm:pt modelId="{442DBED9-CA93-4A66-985C-124E3C6520C7}" type="pres">
      <dgm:prSet presAssocID="{789B8228-7820-4271-BB1A-CC7C0DA446F0}" presName="hierChild5" presStyleCnt="0"/>
      <dgm:spPr/>
    </dgm:pt>
    <dgm:pt modelId="{09320082-CE87-4954-84E9-B5BFDD6E6844}" type="pres">
      <dgm:prSet presAssocID="{E853DDD7-0092-400A-B353-0D86A989F741}" presName="Name37" presStyleLbl="parChTrans1D2" presStyleIdx="1" presStyleCnt="2"/>
      <dgm:spPr/>
      <dgm:t>
        <a:bodyPr/>
        <a:lstStyle/>
        <a:p>
          <a:endParaRPr lang="fr-FR"/>
        </a:p>
      </dgm:t>
    </dgm:pt>
    <dgm:pt modelId="{CF88B3D9-2526-409A-9329-BA62E0365CD8}" type="pres">
      <dgm:prSet presAssocID="{2FE11FD1-0AA7-436C-9615-3756F8E836EB}" presName="hierRoot2" presStyleCnt="0">
        <dgm:presLayoutVars>
          <dgm:hierBranch val="init"/>
        </dgm:presLayoutVars>
      </dgm:prSet>
      <dgm:spPr/>
    </dgm:pt>
    <dgm:pt modelId="{EE0A8746-CDB5-4B74-94B9-B43716F41A43}" type="pres">
      <dgm:prSet presAssocID="{2FE11FD1-0AA7-436C-9615-3756F8E836EB}" presName="rootComposite" presStyleCnt="0"/>
      <dgm:spPr/>
    </dgm:pt>
    <dgm:pt modelId="{1B2FF004-1C19-4179-8015-DB40A857E6CC}" type="pres">
      <dgm:prSet presAssocID="{2FE11FD1-0AA7-436C-9615-3756F8E836EB}" presName="rootText" presStyleLbl="node2" presStyleIdx="1" presStyleCnt="2" custScaleX="7969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84D9A2C-36FE-408B-B103-FE28A05E4789}" type="pres">
      <dgm:prSet presAssocID="{2FE11FD1-0AA7-436C-9615-3756F8E836EB}" presName="rootConnector" presStyleLbl="node2" presStyleIdx="1" presStyleCnt="2"/>
      <dgm:spPr/>
      <dgm:t>
        <a:bodyPr/>
        <a:lstStyle/>
        <a:p>
          <a:endParaRPr lang="fr-FR"/>
        </a:p>
      </dgm:t>
    </dgm:pt>
    <dgm:pt modelId="{5471E199-4B97-4814-B75E-663AA45BC399}" type="pres">
      <dgm:prSet presAssocID="{2FE11FD1-0AA7-436C-9615-3756F8E836EB}" presName="hierChild4" presStyleCnt="0"/>
      <dgm:spPr/>
    </dgm:pt>
    <dgm:pt modelId="{B04ED3FF-96CD-4E53-A7D8-44A14E7C5881}" type="pres">
      <dgm:prSet presAssocID="{2FE11FD1-0AA7-436C-9615-3756F8E836EB}" presName="hierChild5" presStyleCnt="0"/>
      <dgm:spPr/>
    </dgm:pt>
    <dgm:pt modelId="{2971A63A-071C-49DF-BB9E-02BFB04AFDE3}" type="pres">
      <dgm:prSet presAssocID="{93BB7AF3-23EF-481F-84BE-EBFA145B5A38}" presName="hierChild3" presStyleCnt="0"/>
      <dgm:spPr/>
    </dgm:pt>
  </dgm:ptLst>
  <dgm:cxnLst>
    <dgm:cxn modelId="{00653BFA-8A41-4447-98FF-E69FDA97938D}" type="presOf" srcId="{93BB7AF3-23EF-481F-84BE-EBFA145B5A38}" destId="{BEC8AE3B-2D71-4827-90DD-EF387887B165}" srcOrd="1" destOrd="0" presId="urn:microsoft.com/office/officeart/2005/8/layout/orgChart1"/>
    <dgm:cxn modelId="{86AFC1BA-8F4A-4FEC-BE91-F69672BDC9A2}" type="presOf" srcId="{AD014CD0-DBC4-41D5-BF99-65CBDCA3C790}" destId="{BB07FD66-D910-4155-84BB-82804D6F278A}" srcOrd="0" destOrd="0" presId="urn:microsoft.com/office/officeart/2005/8/layout/orgChart1"/>
    <dgm:cxn modelId="{548E620F-AB86-4113-BA6C-D103E33D22CD}" type="presOf" srcId="{789B8228-7820-4271-BB1A-CC7C0DA446F0}" destId="{C2453292-C703-41F2-93A1-7EA0C28A6B10}" srcOrd="1" destOrd="0" presId="urn:microsoft.com/office/officeart/2005/8/layout/orgChart1"/>
    <dgm:cxn modelId="{6BDD9F10-CFD0-4E3B-B1B5-01DA0165AD74}" type="presOf" srcId="{2FE11FD1-0AA7-436C-9615-3756F8E836EB}" destId="{884D9A2C-36FE-408B-B103-FE28A05E4789}" srcOrd="1" destOrd="0" presId="urn:microsoft.com/office/officeart/2005/8/layout/orgChart1"/>
    <dgm:cxn modelId="{88B09E2D-38DD-4559-ADB3-35917E3EEC64}" type="presOf" srcId="{93BB7AF3-23EF-481F-84BE-EBFA145B5A38}" destId="{C25E5D1C-F636-4218-86FF-94ADF8E1AAAB}" srcOrd="0" destOrd="0" presId="urn:microsoft.com/office/officeart/2005/8/layout/orgChart1"/>
    <dgm:cxn modelId="{3B132A6B-FC71-4B4C-B2AC-0687966682A2}" srcId="{93BB7AF3-23EF-481F-84BE-EBFA145B5A38}" destId="{789B8228-7820-4271-BB1A-CC7C0DA446F0}" srcOrd="0" destOrd="0" parTransId="{AD014CD0-DBC4-41D5-BF99-65CBDCA3C790}" sibTransId="{D1EC212B-6EE3-44FD-8FB3-6979431A4E86}"/>
    <dgm:cxn modelId="{81A91CB0-CD3D-4D41-959C-BF5079A301FB}" type="presOf" srcId="{2FE11FD1-0AA7-436C-9615-3756F8E836EB}" destId="{1B2FF004-1C19-4179-8015-DB40A857E6CC}" srcOrd="0" destOrd="0" presId="urn:microsoft.com/office/officeart/2005/8/layout/orgChart1"/>
    <dgm:cxn modelId="{899B3112-F980-410F-876D-F5752C62E6FD}" srcId="{93BB7AF3-23EF-481F-84BE-EBFA145B5A38}" destId="{2FE11FD1-0AA7-436C-9615-3756F8E836EB}" srcOrd="1" destOrd="0" parTransId="{E853DDD7-0092-400A-B353-0D86A989F741}" sibTransId="{8AA0AF0F-B2CE-4419-9431-BCAB0AE27001}"/>
    <dgm:cxn modelId="{AF487831-8654-4E30-A396-B80FDD036F11}" type="presOf" srcId="{789B8228-7820-4271-BB1A-CC7C0DA446F0}" destId="{40CB7841-3788-4468-84EC-3EBB051B7BCF}" srcOrd="0" destOrd="0" presId="urn:microsoft.com/office/officeart/2005/8/layout/orgChart1"/>
    <dgm:cxn modelId="{B7A5B2F8-A0CA-4B68-9E71-EEA6B3815494}" type="presOf" srcId="{E853DDD7-0092-400A-B353-0D86A989F741}" destId="{09320082-CE87-4954-84E9-B5BFDD6E6844}" srcOrd="0" destOrd="0" presId="urn:microsoft.com/office/officeart/2005/8/layout/orgChart1"/>
    <dgm:cxn modelId="{E47C11DB-401C-4522-B1D5-5D2A4B78F22F}" srcId="{C6200C63-3310-49FA-9253-CC365FBF02CC}" destId="{93BB7AF3-23EF-481F-84BE-EBFA145B5A38}" srcOrd="0" destOrd="0" parTransId="{7002CC19-C251-4D87-9BD4-E58C83B70A64}" sibTransId="{D5957EB2-6398-4123-B129-C36408E45F9D}"/>
    <dgm:cxn modelId="{C43443F1-AA05-4B86-BDAC-921F5362F779}" type="presOf" srcId="{C6200C63-3310-49FA-9253-CC365FBF02CC}" destId="{B1414F03-AAB7-4246-A2BF-38A82F13651E}" srcOrd="0" destOrd="0" presId="urn:microsoft.com/office/officeart/2005/8/layout/orgChart1"/>
    <dgm:cxn modelId="{D59B2372-6409-4F35-8DD9-5057E10EC45E}" type="presParOf" srcId="{B1414F03-AAB7-4246-A2BF-38A82F13651E}" destId="{420E3651-E37A-4C1B-86D4-393956A45475}" srcOrd="0" destOrd="0" presId="urn:microsoft.com/office/officeart/2005/8/layout/orgChart1"/>
    <dgm:cxn modelId="{4E605872-3D2D-4C1A-83CF-550BF2E3BD29}" type="presParOf" srcId="{420E3651-E37A-4C1B-86D4-393956A45475}" destId="{F0A3F71F-4C16-4256-8F88-D1AF74896F57}" srcOrd="0" destOrd="0" presId="urn:microsoft.com/office/officeart/2005/8/layout/orgChart1"/>
    <dgm:cxn modelId="{D867E362-3D6C-4C97-A619-5A71708D7933}" type="presParOf" srcId="{F0A3F71F-4C16-4256-8F88-D1AF74896F57}" destId="{C25E5D1C-F636-4218-86FF-94ADF8E1AAAB}" srcOrd="0" destOrd="0" presId="urn:microsoft.com/office/officeart/2005/8/layout/orgChart1"/>
    <dgm:cxn modelId="{A2171975-603A-4CEB-A121-676749508FD0}" type="presParOf" srcId="{F0A3F71F-4C16-4256-8F88-D1AF74896F57}" destId="{BEC8AE3B-2D71-4827-90DD-EF387887B165}" srcOrd="1" destOrd="0" presId="urn:microsoft.com/office/officeart/2005/8/layout/orgChart1"/>
    <dgm:cxn modelId="{12D2CA1F-FC78-4D91-9F45-2C31C8C7BB51}" type="presParOf" srcId="{420E3651-E37A-4C1B-86D4-393956A45475}" destId="{36268272-4FB8-4B64-9396-EA533D2DE765}" srcOrd="1" destOrd="0" presId="urn:microsoft.com/office/officeart/2005/8/layout/orgChart1"/>
    <dgm:cxn modelId="{A75961BC-0077-405F-80AB-D84123DD51C8}" type="presParOf" srcId="{36268272-4FB8-4B64-9396-EA533D2DE765}" destId="{BB07FD66-D910-4155-84BB-82804D6F278A}" srcOrd="0" destOrd="0" presId="urn:microsoft.com/office/officeart/2005/8/layout/orgChart1"/>
    <dgm:cxn modelId="{0CA7F16E-7B83-4E0C-8162-F3CF189F7D20}" type="presParOf" srcId="{36268272-4FB8-4B64-9396-EA533D2DE765}" destId="{28075B99-E26A-4A92-95F8-7D08E852C251}" srcOrd="1" destOrd="0" presId="urn:microsoft.com/office/officeart/2005/8/layout/orgChart1"/>
    <dgm:cxn modelId="{87F80126-55CC-4FE3-8F8D-9956A2C5380C}" type="presParOf" srcId="{28075B99-E26A-4A92-95F8-7D08E852C251}" destId="{80A2A305-5025-44EF-A89B-583B80D2AFA7}" srcOrd="0" destOrd="0" presId="urn:microsoft.com/office/officeart/2005/8/layout/orgChart1"/>
    <dgm:cxn modelId="{013EADF2-08AD-43C7-839B-79BDE80D660D}" type="presParOf" srcId="{80A2A305-5025-44EF-A89B-583B80D2AFA7}" destId="{40CB7841-3788-4468-84EC-3EBB051B7BCF}" srcOrd="0" destOrd="0" presId="urn:microsoft.com/office/officeart/2005/8/layout/orgChart1"/>
    <dgm:cxn modelId="{C8BFABEF-554A-4314-B9A9-23ABD7F3CDB4}" type="presParOf" srcId="{80A2A305-5025-44EF-A89B-583B80D2AFA7}" destId="{C2453292-C703-41F2-93A1-7EA0C28A6B10}" srcOrd="1" destOrd="0" presId="urn:microsoft.com/office/officeart/2005/8/layout/orgChart1"/>
    <dgm:cxn modelId="{E1B9643A-AFE3-4B8A-96BB-D9A19A5A672C}" type="presParOf" srcId="{28075B99-E26A-4A92-95F8-7D08E852C251}" destId="{0CA539DF-0CE8-48E8-BC09-580CE0997B1C}" srcOrd="1" destOrd="0" presId="urn:microsoft.com/office/officeart/2005/8/layout/orgChart1"/>
    <dgm:cxn modelId="{FECCAF3F-CF73-467A-8C40-70FB4FDF0945}" type="presParOf" srcId="{28075B99-E26A-4A92-95F8-7D08E852C251}" destId="{442DBED9-CA93-4A66-985C-124E3C6520C7}" srcOrd="2" destOrd="0" presId="urn:microsoft.com/office/officeart/2005/8/layout/orgChart1"/>
    <dgm:cxn modelId="{F676A712-1BA7-4FF7-B6F4-CD7944AE9BFE}" type="presParOf" srcId="{36268272-4FB8-4B64-9396-EA533D2DE765}" destId="{09320082-CE87-4954-84E9-B5BFDD6E6844}" srcOrd="2" destOrd="0" presId="urn:microsoft.com/office/officeart/2005/8/layout/orgChart1"/>
    <dgm:cxn modelId="{FCC136B1-9E51-4A84-9179-24A2090C8095}" type="presParOf" srcId="{36268272-4FB8-4B64-9396-EA533D2DE765}" destId="{CF88B3D9-2526-409A-9329-BA62E0365CD8}" srcOrd="3" destOrd="0" presId="urn:microsoft.com/office/officeart/2005/8/layout/orgChart1"/>
    <dgm:cxn modelId="{8F7AFE02-BB8B-4ED9-833B-9FF0B7CCDE07}" type="presParOf" srcId="{CF88B3D9-2526-409A-9329-BA62E0365CD8}" destId="{EE0A8746-CDB5-4B74-94B9-B43716F41A43}" srcOrd="0" destOrd="0" presId="urn:microsoft.com/office/officeart/2005/8/layout/orgChart1"/>
    <dgm:cxn modelId="{7EDFB421-86F0-41EE-9F1C-0E1946F35B9D}" type="presParOf" srcId="{EE0A8746-CDB5-4B74-94B9-B43716F41A43}" destId="{1B2FF004-1C19-4179-8015-DB40A857E6CC}" srcOrd="0" destOrd="0" presId="urn:microsoft.com/office/officeart/2005/8/layout/orgChart1"/>
    <dgm:cxn modelId="{B0672F5C-3913-4690-B283-BEAD47CFA1D7}" type="presParOf" srcId="{EE0A8746-CDB5-4B74-94B9-B43716F41A43}" destId="{884D9A2C-36FE-408B-B103-FE28A05E4789}" srcOrd="1" destOrd="0" presId="urn:microsoft.com/office/officeart/2005/8/layout/orgChart1"/>
    <dgm:cxn modelId="{FA91487E-7C59-4A26-AAC5-474CB138E721}" type="presParOf" srcId="{CF88B3D9-2526-409A-9329-BA62E0365CD8}" destId="{5471E199-4B97-4814-B75E-663AA45BC399}" srcOrd="1" destOrd="0" presId="urn:microsoft.com/office/officeart/2005/8/layout/orgChart1"/>
    <dgm:cxn modelId="{B70F52C1-7315-42F9-AE3D-0C40CF9CAED3}" type="presParOf" srcId="{CF88B3D9-2526-409A-9329-BA62E0365CD8}" destId="{B04ED3FF-96CD-4E53-A7D8-44A14E7C5881}" srcOrd="2" destOrd="0" presId="urn:microsoft.com/office/officeart/2005/8/layout/orgChart1"/>
    <dgm:cxn modelId="{EFE74304-28AD-4C03-92FE-7DA01B4B5CA6}" type="presParOf" srcId="{420E3651-E37A-4C1B-86D4-393956A45475}" destId="{2971A63A-071C-49DF-BB9E-02BFB04AFD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931EF5-7CC5-49E2-A818-1F9DB524A9AD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C6BC324C-366F-43D4-98FE-4D1D5D3874E3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Rentrée 2020 </a:t>
          </a:r>
          <a:r>
            <a:rPr lang="fr-FR" dirty="0" smtClean="0">
              <a:solidFill>
                <a:schemeClr val="tx1"/>
              </a:solidFill>
            </a:rPr>
            <a:t>mise en place du chef d’œuvre en 2</a:t>
          </a:r>
          <a:r>
            <a:rPr lang="fr-FR" baseline="30000" dirty="0" smtClean="0">
              <a:solidFill>
                <a:schemeClr val="tx1"/>
              </a:solidFill>
            </a:rPr>
            <a:t>nd</a:t>
          </a:r>
          <a:r>
            <a:rPr lang="fr-FR" dirty="0" smtClean="0">
              <a:solidFill>
                <a:schemeClr val="tx1"/>
              </a:solidFill>
            </a:rPr>
            <a:t> CAP</a:t>
          </a:r>
          <a:endParaRPr lang="fr-FR" dirty="0">
            <a:solidFill>
              <a:schemeClr val="tx1"/>
            </a:solidFill>
          </a:endParaRPr>
        </a:p>
      </dgm:t>
    </dgm:pt>
    <dgm:pt modelId="{4646DF3E-8D90-4C3F-9E32-F7FB9879694E}" type="parTrans" cxnId="{B612BD21-A4FC-473C-974C-F9F131AB25CB}">
      <dgm:prSet/>
      <dgm:spPr/>
      <dgm:t>
        <a:bodyPr/>
        <a:lstStyle/>
        <a:p>
          <a:endParaRPr lang="fr-FR"/>
        </a:p>
      </dgm:t>
    </dgm:pt>
    <dgm:pt modelId="{4C8E6CDB-6BC7-45FC-BF88-17DCD1612C55}" type="sibTrans" cxnId="{B612BD21-A4FC-473C-974C-F9F131AB25CB}">
      <dgm:prSet/>
      <dgm:spPr/>
      <dgm:t>
        <a:bodyPr/>
        <a:lstStyle/>
        <a:p>
          <a:endParaRPr lang="fr-FR"/>
        </a:p>
      </dgm:t>
    </dgm:pt>
    <dgm:pt modelId="{7EC79BEA-FC14-4D49-83F4-716B4CBC8CDB}">
      <dgm:prSet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Rentrée 2021 </a:t>
          </a:r>
          <a:r>
            <a:rPr lang="fr-FR" dirty="0" smtClean="0">
              <a:solidFill>
                <a:schemeClr val="tx1"/>
              </a:solidFill>
            </a:rPr>
            <a:t>Mise en place en 1</a:t>
          </a:r>
          <a:r>
            <a:rPr lang="fr-FR" baseline="30000" dirty="0" smtClean="0">
              <a:solidFill>
                <a:schemeClr val="tx1"/>
              </a:solidFill>
            </a:rPr>
            <a:t>ère</a:t>
          </a:r>
          <a:r>
            <a:rPr lang="fr-FR" dirty="0" smtClean="0">
              <a:solidFill>
                <a:schemeClr val="tx1"/>
              </a:solidFill>
            </a:rPr>
            <a:t> BAC PRO</a:t>
          </a:r>
          <a:endParaRPr lang="fr-FR" dirty="0">
            <a:solidFill>
              <a:schemeClr val="tx1"/>
            </a:solidFill>
          </a:endParaRPr>
        </a:p>
      </dgm:t>
    </dgm:pt>
    <dgm:pt modelId="{3CF1313D-7CBC-4186-992B-1EB764DF246F}" type="parTrans" cxnId="{BBF3182E-DA38-429C-AE26-8582F6EE38DA}">
      <dgm:prSet/>
      <dgm:spPr/>
      <dgm:t>
        <a:bodyPr/>
        <a:lstStyle/>
        <a:p>
          <a:endParaRPr lang="fr-FR"/>
        </a:p>
      </dgm:t>
    </dgm:pt>
    <dgm:pt modelId="{1D2F9CCB-1812-4CBC-8778-835EB5ACF85E}" type="sibTrans" cxnId="{BBF3182E-DA38-429C-AE26-8582F6EE38DA}">
      <dgm:prSet/>
      <dgm:spPr/>
      <dgm:t>
        <a:bodyPr/>
        <a:lstStyle/>
        <a:p>
          <a:endParaRPr lang="fr-FR"/>
        </a:p>
      </dgm:t>
    </dgm:pt>
    <dgm:pt modelId="{724E9ECD-A919-46EB-AEB5-9F27C070CCC7}" type="pres">
      <dgm:prSet presAssocID="{09931EF5-7CC5-49E2-A818-1F9DB524A9AD}" presName="Name0" presStyleCnt="0">
        <dgm:presLayoutVars>
          <dgm:dir/>
          <dgm:resizeHandles val="exact"/>
        </dgm:presLayoutVars>
      </dgm:prSet>
      <dgm:spPr/>
    </dgm:pt>
    <dgm:pt modelId="{FCD78F1A-3837-47DD-9156-6D6079C85610}" type="pres">
      <dgm:prSet presAssocID="{C6BC324C-366F-43D4-98FE-4D1D5D3874E3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E63569-4497-49FE-AFCA-0B4FCD9BC0B7}" type="pres">
      <dgm:prSet presAssocID="{4C8E6CDB-6BC7-45FC-BF88-17DCD1612C55}" presName="parSpace" presStyleCnt="0"/>
      <dgm:spPr/>
    </dgm:pt>
    <dgm:pt modelId="{FBDE9E91-B8C0-483F-A2F1-3BADC2844D89}" type="pres">
      <dgm:prSet presAssocID="{7EC79BEA-FC14-4D49-83F4-716B4CBC8CDB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0973DD-EFE4-4AF9-8E40-6130FAF141A8}" type="presOf" srcId="{C6BC324C-366F-43D4-98FE-4D1D5D3874E3}" destId="{FCD78F1A-3837-47DD-9156-6D6079C85610}" srcOrd="0" destOrd="0" presId="urn:microsoft.com/office/officeart/2005/8/layout/hChevron3"/>
    <dgm:cxn modelId="{A4D92BF6-470F-4B15-8C54-3E5526BFD816}" type="presOf" srcId="{7EC79BEA-FC14-4D49-83F4-716B4CBC8CDB}" destId="{FBDE9E91-B8C0-483F-A2F1-3BADC2844D89}" srcOrd="0" destOrd="0" presId="urn:microsoft.com/office/officeart/2005/8/layout/hChevron3"/>
    <dgm:cxn modelId="{BBF3182E-DA38-429C-AE26-8582F6EE38DA}" srcId="{09931EF5-7CC5-49E2-A818-1F9DB524A9AD}" destId="{7EC79BEA-FC14-4D49-83F4-716B4CBC8CDB}" srcOrd="1" destOrd="0" parTransId="{3CF1313D-7CBC-4186-992B-1EB764DF246F}" sibTransId="{1D2F9CCB-1812-4CBC-8778-835EB5ACF85E}"/>
    <dgm:cxn modelId="{EC73B0AA-08A1-40E1-989A-8D28393C6A74}" type="presOf" srcId="{09931EF5-7CC5-49E2-A818-1F9DB524A9AD}" destId="{724E9ECD-A919-46EB-AEB5-9F27C070CCC7}" srcOrd="0" destOrd="0" presId="urn:microsoft.com/office/officeart/2005/8/layout/hChevron3"/>
    <dgm:cxn modelId="{B612BD21-A4FC-473C-974C-F9F131AB25CB}" srcId="{09931EF5-7CC5-49E2-A818-1F9DB524A9AD}" destId="{C6BC324C-366F-43D4-98FE-4D1D5D3874E3}" srcOrd="0" destOrd="0" parTransId="{4646DF3E-8D90-4C3F-9E32-F7FB9879694E}" sibTransId="{4C8E6CDB-6BC7-45FC-BF88-17DCD1612C55}"/>
    <dgm:cxn modelId="{E05EE55B-01FF-4896-B654-82EA79B6FB7B}" type="presParOf" srcId="{724E9ECD-A919-46EB-AEB5-9F27C070CCC7}" destId="{FCD78F1A-3837-47DD-9156-6D6079C85610}" srcOrd="0" destOrd="0" presId="urn:microsoft.com/office/officeart/2005/8/layout/hChevron3"/>
    <dgm:cxn modelId="{4CE0BE40-4E62-4256-8324-D4AE336E5399}" type="presParOf" srcId="{724E9ECD-A919-46EB-AEB5-9F27C070CCC7}" destId="{49E63569-4497-49FE-AFCA-0B4FCD9BC0B7}" srcOrd="1" destOrd="0" presId="urn:microsoft.com/office/officeart/2005/8/layout/hChevron3"/>
    <dgm:cxn modelId="{62020F05-A53B-4A2B-89F6-E1018D451BBE}" type="presParOf" srcId="{724E9ECD-A919-46EB-AEB5-9F27C070CCC7}" destId="{FBDE9E91-B8C0-483F-A2F1-3BADC2844D89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C8076B-B19A-4F3E-8E36-EDAE6516CF9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3C966921-338A-4D71-9A12-6ABB3DE0345E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chemeClr val="bg1"/>
              </a:solidFill>
              <a:latin typeface="Arial Narrow" panose="020B0606020202030204" pitchFamily="34" charset="0"/>
            </a:rPr>
            <a:t>Le chef d’œuvre mobilise et développe :</a:t>
          </a:r>
          <a:endParaRPr lang="fr-FR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5252E32-418E-4960-8286-4E043BA3857D}" type="parTrans" cxnId="{7714CDE9-C415-421D-9EC0-AD2121D9AE8C}">
      <dgm:prSet/>
      <dgm:spPr/>
      <dgm:t>
        <a:bodyPr/>
        <a:lstStyle/>
        <a:p>
          <a:endParaRPr lang="fr-FR"/>
        </a:p>
      </dgm:t>
    </dgm:pt>
    <dgm:pt modelId="{0FC4F37F-80CC-40E9-AC6E-039855BD40DD}" type="sibTrans" cxnId="{7714CDE9-C415-421D-9EC0-AD2121D9AE8C}">
      <dgm:prSet/>
      <dgm:spPr/>
      <dgm:t>
        <a:bodyPr/>
        <a:lstStyle/>
        <a:p>
          <a:endParaRPr lang="fr-FR"/>
        </a:p>
      </dgm:t>
    </dgm:pt>
    <dgm:pt modelId="{D3DDB553-6F9E-48AB-8374-F395E0210969}">
      <dgm:prSet/>
      <dgm:spPr/>
      <dgm:t>
        <a:bodyPr/>
        <a:lstStyle/>
        <a:p>
          <a:r>
            <a:rPr lang="fr-FR" dirty="0" smtClean="0">
              <a:solidFill>
                <a:schemeClr val="bg1"/>
              </a:solidFill>
              <a:latin typeface="Arial Narrow" panose="020B0606020202030204" pitchFamily="34" charset="0"/>
            </a:rPr>
            <a:t>des compétences professionnelles issues du référentiel du diplôme préparé</a:t>
          </a:r>
        </a:p>
      </dgm:t>
    </dgm:pt>
    <dgm:pt modelId="{5E30A9D4-9BAE-4CF1-B2F5-A243309E8E67}" type="parTrans" cxnId="{18330530-8B71-45FF-9CF7-D757304E1F24}">
      <dgm:prSet/>
      <dgm:spPr/>
      <dgm:t>
        <a:bodyPr/>
        <a:lstStyle/>
        <a:p>
          <a:endParaRPr lang="fr-FR"/>
        </a:p>
      </dgm:t>
    </dgm:pt>
    <dgm:pt modelId="{666A07DD-0E3E-43C7-97A9-7E15A2E848D0}" type="sibTrans" cxnId="{18330530-8B71-45FF-9CF7-D757304E1F24}">
      <dgm:prSet/>
      <dgm:spPr/>
      <dgm:t>
        <a:bodyPr/>
        <a:lstStyle/>
        <a:p>
          <a:endParaRPr lang="fr-FR"/>
        </a:p>
      </dgm:t>
    </dgm:pt>
    <dgm:pt modelId="{11400374-6159-402C-B080-DEDBA0522940}">
      <dgm:prSet/>
      <dgm:spPr/>
      <dgm:t>
        <a:bodyPr/>
        <a:lstStyle/>
        <a:p>
          <a:r>
            <a:rPr lang="fr-FR" dirty="0" smtClean="0">
              <a:solidFill>
                <a:schemeClr val="bg1"/>
              </a:solidFill>
              <a:latin typeface="Arial Narrow" panose="020B0606020202030204" pitchFamily="34" charset="0"/>
            </a:rPr>
            <a:t>des compétences communes aux domaines généraux et professionnels (compétences sociales, de créativité…)</a:t>
          </a:r>
        </a:p>
      </dgm:t>
    </dgm:pt>
    <dgm:pt modelId="{191592D5-D383-4C1F-8598-0A1E6DD4C277}" type="parTrans" cxnId="{4BF0A9F7-B954-46A8-95E4-F87D0A7BD644}">
      <dgm:prSet/>
      <dgm:spPr/>
      <dgm:t>
        <a:bodyPr/>
        <a:lstStyle/>
        <a:p>
          <a:endParaRPr lang="fr-FR"/>
        </a:p>
      </dgm:t>
    </dgm:pt>
    <dgm:pt modelId="{87722C1E-2851-48C3-9E4F-B7C161696FBC}" type="sibTrans" cxnId="{4BF0A9F7-B954-46A8-95E4-F87D0A7BD644}">
      <dgm:prSet/>
      <dgm:spPr/>
      <dgm:t>
        <a:bodyPr/>
        <a:lstStyle/>
        <a:p>
          <a:endParaRPr lang="fr-FR"/>
        </a:p>
      </dgm:t>
    </dgm:pt>
    <dgm:pt modelId="{E0FFE9DF-010C-4ED0-8255-D2E014B12C84}" type="pres">
      <dgm:prSet presAssocID="{29C8076B-B19A-4F3E-8E36-EDAE6516CF9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1E196FA-734A-4E94-8F26-AC1CEAF78180}" type="pres">
      <dgm:prSet presAssocID="{3C966921-338A-4D71-9A12-6ABB3DE0345E}" presName="root1" presStyleCnt="0"/>
      <dgm:spPr/>
    </dgm:pt>
    <dgm:pt modelId="{DC8A8036-8E2C-4D07-A9A3-4DE301085140}" type="pres">
      <dgm:prSet presAssocID="{3C966921-338A-4D71-9A12-6ABB3DE0345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4D1CDE1-4433-4460-A353-7368EA66B6C2}" type="pres">
      <dgm:prSet presAssocID="{3C966921-338A-4D71-9A12-6ABB3DE0345E}" presName="level2hierChild" presStyleCnt="0"/>
      <dgm:spPr/>
    </dgm:pt>
    <dgm:pt modelId="{8D539237-7B72-4D5D-9E16-6FE8CBBFC664}" type="pres">
      <dgm:prSet presAssocID="{5E30A9D4-9BAE-4CF1-B2F5-A243309E8E67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367D2BC-D351-48A4-80BF-3F212F46B601}" type="pres">
      <dgm:prSet presAssocID="{5E30A9D4-9BAE-4CF1-B2F5-A243309E8E67}" presName="connTx" presStyleLbl="parChTrans1D2" presStyleIdx="0" presStyleCnt="2"/>
      <dgm:spPr/>
      <dgm:t>
        <a:bodyPr/>
        <a:lstStyle/>
        <a:p>
          <a:endParaRPr lang="fr-FR"/>
        </a:p>
      </dgm:t>
    </dgm:pt>
    <dgm:pt modelId="{B068F994-6EBD-4C6B-BFD1-76FA10D560E6}" type="pres">
      <dgm:prSet presAssocID="{D3DDB553-6F9E-48AB-8374-F395E0210969}" presName="root2" presStyleCnt="0"/>
      <dgm:spPr/>
    </dgm:pt>
    <dgm:pt modelId="{324EE610-6289-4E67-98D2-BDDCAFA82D24}" type="pres">
      <dgm:prSet presAssocID="{D3DDB553-6F9E-48AB-8374-F395E0210969}" presName="LevelTwoTextNode" presStyleLbl="node2" presStyleIdx="0" presStyleCnt="2" custScaleX="127915" custScaleY="17522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4C5590-B21E-42BD-A30E-95599757962A}" type="pres">
      <dgm:prSet presAssocID="{D3DDB553-6F9E-48AB-8374-F395E0210969}" presName="level3hierChild" presStyleCnt="0"/>
      <dgm:spPr/>
    </dgm:pt>
    <dgm:pt modelId="{779655E7-2835-425E-92F1-B1D6055CEE5B}" type="pres">
      <dgm:prSet presAssocID="{191592D5-D383-4C1F-8598-0A1E6DD4C277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DB09EF5E-3557-436B-A198-281530B3EAAB}" type="pres">
      <dgm:prSet presAssocID="{191592D5-D383-4C1F-8598-0A1E6DD4C277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8A48D92-4F2B-4A8F-B75A-4F15E1C59B93}" type="pres">
      <dgm:prSet presAssocID="{11400374-6159-402C-B080-DEDBA0522940}" presName="root2" presStyleCnt="0"/>
      <dgm:spPr/>
    </dgm:pt>
    <dgm:pt modelId="{8E5B34C6-74D4-4986-8767-E97C4AD30F04}" type="pres">
      <dgm:prSet presAssocID="{11400374-6159-402C-B080-DEDBA0522940}" presName="LevelTwoTextNode" presStyleLbl="node2" presStyleIdx="1" presStyleCnt="2" custScaleX="125024" custScaleY="1611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9B1ED63-7053-4DD3-8727-029469CDC38B}" type="pres">
      <dgm:prSet presAssocID="{11400374-6159-402C-B080-DEDBA0522940}" presName="level3hierChild" presStyleCnt="0"/>
      <dgm:spPr/>
    </dgm:pt>
  </dgm:ptLst>
  <dgm:cxnLst>
    <dgm:cxn modelId="{18330530-8B71-45FF-9CF7-D757304E1F24}" srcId="{3C966921-338A-4D71-9A12-6ABB3DE0345E}" destId="{D3DDB553-6F9E-48AB-8374-F395E0210969}" srcOrd="0" destOrd="0" parTransId="{5E30A9D4-9BAE-4CF1-B2F5-A243309E8E67}" sibTransId="{666A07DD-0E3E-43C7-97A9-7E15A2E848D0}"/>
    <dgm:cxn modelId="{C9001CFD-5B75-4D1B-B1CF-41DCE095B3D4}" type="presOf" srcId="{29C8076B-B19A-4F3E-8E36-EDAE6516CF99}" destId="{E0FFE9DF-010C-4ED0-8255-D2E014B12C84}" srcOrd="0" destOrd="0" presId="urn:microsoft.com/office/officeart/2008/layout/HorizontalMultiLevelHierarchy"/>
    <dgm:cxn modelId="{4BF0A9F7-B954-46A8-95E4-F87D0A7BD644}" srcId="{3C966921-338A-4D71-9A12-6ABB3DE0345E}" destId="{11400374-6159-402C-B080-DEDBA0522940}" srcOrd="1" destOrd="0" parTransId="{191592D5-D383-4C1F-8598-0A1E6DD4C277}" sibTransId="{87722C1E-2851-48C3-9E4F-B7C161696FBC}"/>
    <dgm:cxn modelId="{B1ED183B-9CE0-498D-90D6-6FEEAAA29F19}" type="presOf" srcId="{191592D5-D383-4C1F-8598-0A1E6DD4C277}" destId="{779655E7-2835-425E-92F1-B1D6055CEE5B}" srcOrd="0" destOrd="0" presId="urn:microsoft.com/office/officeart/2008/layout/HorizontalMultiLevelHierarchy"/>
    <dgm:cxn modelId="{7714CDE9-C415-421D-9EC0-AD2121D9AE8C}" srcId="{29C8076B-B19A-4F3E-8E36-EDAE6516CF99}" destId="{3C966921-338A-4D71-9A12-6ABB3DE0345E}" srcOrd="0" destOrd="0" parTransId="{65252E32-418E-4960-8286-4E043BA3857D}" sibTransId="{0FC4F37F-80CC-40E9-AC6E-039855BD40DD}"/>
    <dgm:cxn modelId="{42476EEC-11A9-4A3F-9959-22FB69074B6E}" type="presOf" srcId="{D3DDB553-6F9E-48AB-8374-F395E0210969}" destId="{324EE610-6289-4E67-98D2-BDDCAFA82D24}" srcOrd="0" destOrd="0" presId="urn:microsoft.com/office/officeart/2008/layout/HorizontalMultiLevelHierarchy"/>
    <dgm:cxn modelId="{6BDA5AC3-BE08-4F02-B761-68DE7816AD20}" type="presOf" srcId="{191592D5-D383-4C1F-8598-0A1E6DD4C277}" destId="{DB09EF5E-3557-436B-A198-281530B3EAAB}" srcOrd="1" destOrd="0" presId="urn:microsoft.com/office/officeart/2008/layout/HorizontalMultiLevelHierarchy"/>
    <dgm:cxn modelId="{A066E41F-1FDD-4FD1-826E-806F54BDB52A}" type="presOf" srcId="{5E30A9D4-9BAE-4CF1-B2F5-A243309E8E67}" destId="{8D539237-7B72-4D5D-9E16-6FE8CBBFC664}" srcOrd="0" destOrd="0" presId="urn:microsoft.com/office/officeart/2008/layout/HorizontalMultiLevelHierarchy"/>
    <dgm:cxn modelId="{F582237F-940A-4CA8-B446-B03C52349542}" type="presOf" srcId="{5E30A9D4-9BAE-4CF1-B2F5-A243309E8E67}" destId="{A367D2BC-D351-48A4-80BF-3F212F46B601}" srcOrd="1" destOrd="0" presId="urn:microsoft.com/office/officeart/2008/layout/HorizontalMultiLevelHierarchy"/>
    <dgm:cxn modelId="{580F31B5-D145-4E72-9048-51A0B30EBC23}" type="presOf" srcId="{11400374-6159-402C-B080-DEDBA0522940}" destId="{8E5B34C6-74D4-4986-8767-E97C4AD30F04}" srcOrd="0" destOrd="0" presId="urn:microsoft.com/office/officeart/2008/layout/HorizontalMultiLevelHierarchy"/>
    <dgm:cxn modelId="{7190E9BF-56F9-4EB1-A6B3-577B5E9BF9C0}" type="presOf" srcId="{3C966921-338A-4D71-9A12-6ABB3DE0345E}" destId="{DC8A8036-8E2C-4D07-A9A3-4DE301085140}" srcOrd="0" destOrd="0" presId="urn:microsoft.com/office/officeart/2008/layout/HorizontalMultiLevelHierarchy"/>
    <dgm:cxn modelId="{1358210C-DF27-44FC-B826-925A96064644}" type="presParOf" srcId="{E0FFE9DF-010C-4ED0-8255-D2E014B12C84}" destId="{01E196FA-734A-4E94-8F26-AC1CEAF78180}" srcOrd="0" destOrd="0" presId="urn:microsoft.com/office/officeart/2008/layout/HorizontalMultiLevelHierarchy"/>
    <dgm:cxn modelId="{B6D1225E-495A-4EA3-890B-1BE11AAADDB8}" type="presParOf" srcId="{01E196FA-734A-4E94-8F26-AC1CEAF78180}" destId="{DC8A8036-8E2C-4D07-A9A3-4DE301085140}" srcOrd="0" destOrd="0" presId="urn:microsoft.com/office/officeart/2008/layout/HorizontalMultiLevelHierarchy"/>
    <dgm:cxn modelId="{02871DBF-FD81-44F3-99A3-552EF2E8839A}" type="presParOf" srcId="{01E196FA-734A-4E94-8F26-AC1CEAF78180}" destId="{74D1CDE1-4433-4460-A353-7368EA66B6C2}" srcOrd="1" destOrd="0" presId="urn:microsoft.com/office/officeart/2008/layout/HorizontalMultiLevelHierarchy"/>
    <dgm:cxn modelId="{83AEDA57-578F-45B2-92D6-0115733223D3}" type="presParOf" srcId="{74D1CDE1-4433-4460-A353-7368EA66B6C2}" destId="{8D539237-7B72-4D5D-9E16-6FE8CBBFC664}" srcOrd="0" destOrd="0" presId="urn:microsoft.com/office/officeart/2008/layout/HorizontalMultiLevelHierarchy"/>
    <dgm:cxn modelId="{64BBAF37-C77E-4D02-9F84-9384B98305D7}" type="presParOf" srcId="{8D539237-7B72-4D5D-9E16-6FE8CBBFC664}" destId="{A367D2BC-D351-48A4-80BF-3F212F46B601}" srcOrd="0" destOrd="0" presId="urn:microsoft.com/office/officeart/2008/layout/HorizontalMultiLevelHierarchy"/>
    <dgm:cxn modelId="{D83D62CC-4F30-45A8-BDB6-CFF62B423E67}" type="presParOf" srcId="{74D1CDE1-4433-4460-A353-7368EA66B6C2}" destId="{B068F994-6EBD-4C6B-BFD1-76FA10D560E6}" srcOrd="1" destOrd="0" presId="urn:microsoft.com/office/officeart/2008/layout/HorizontalMultiLevelHierarchy"/>
    <dgm:cxn modelId="{7D927EFC-A87F-4073-8740-742A68259C7E}" type="presParOf" srcId="{B068F994-6EBD-4C6B-BFD1-76FA10D560E6}" destId="{324EE610-6289-4E67-98D2-BDDCAFA82D24}" srcOrd="0" destOrd="0" presId="urn:microsoft.com/office/officeart/2008/layout/HorizontalMultiLevelHierarchy"/>
    <dgm:cxn modelId="{4425FFA2-A006-4D48-82B7-FB8CC843C0CE}" type="presParOf" srcId="{B068F994-6EBD-4C6B-BFD1-76FA10D560E6}" destId="{694C5590-B21E-42BD-A30E-95599757962A}" srcOrd="1" destOrd="0" presId="urn:microsoft.com/office/officeart/2008/layout/HorizontalMultiLevelHierarchy"/>
    <dgm:cxn modelId="{C068266C-47D0-4E63-9A2E-43B53F2D4DDB}" type="presParOf" srcId="{74D1CDE1-4433-4460-A353-7368EA66B6C2}" destId="{779655E7-2835-425E-92F1-B1D6055CEE5B}" srcOrd="2" destOrd="0" presId="urn:microsoft.com/office/officeart/2008/layout/HorizontalMultiLevelHierarchy"/>
    <dgm:cxn modelId="{35B1BA91-E9BC-4C50-A589-02AE6CEDBACE}" type="presParOf" srcId="{779655E7-2835-425E-92F1-B1D6055CEE5B}" destId="{DB09EF5E-3557-436B-A198-281530B3EAAB}" srcOrd="0" destOrd="0" presId="urn:microsoft.com/office/officeart/2008/layout/HorizontalMultiLevelHierarchy"/>
    <dgm:cxn modelId="{CF4F1AFD-DE80-4107-AB26-B4E0E3AA2A8D}" type="presParOf" srcId="{74D1CDE1-4433-4460-A353-7368EA66B6C2}" destId="{C8A48D92-4F2B-4A8F-B75A-4F15E1C59B93}" srcOrd="3" destOrd="0" presId="urn:microsoft.com/office/officeart/2008/layout/HorizontalMultiLevelHierarchy"/>
    <dgm:cxn modelId="{740249AA-A75F-4372-B861-93301043BC94}" type="presParOf" srcId="{C8A48D92-4F2B-4A8F-B75A-4F15E1C59B93}" destId="{8E5B34C6-74D4-4986-8767-E97C4AD30F04}" srcOrd="0" destOrd="0" presId="urn:microsoft.com/office/officeart/2008/layout/HorizontalMultiLevelHierarchy"/>
    <dgm:cxn modelId="{27897375-2E22-4E35-9C64-AF3E931FCD1F}" type="presParOf" srcId="{C8A48D92-4F2B-4A8F-B75A-4F15E1C59B93}" destId="{C9B1ED63-7053-4DD3-8727-029469CDC38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82980-6912-4F08-B35F-289884A92504}">
      <dsp:nvSpPr>
        <dsp:cNvPr id="0" name=""/>
        <dsp:cNvSpPr/>
      </dsp:nvSpPr>
      <dsp:spPr>
        <a:xfrm rot="10800000">
          <a:off x="1789557" y="2305"/>
          <a:ext cx="4854143" cy="19752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88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latin typeface="Arial Narrow" panose="020B0606020202030204" pitchFamily="34" charset="0"/>
            </a:rPr>
            <a:t>Mieux </a:t>
          </a:r>
          <a:r>
            <a:rPr lang="fr-FR" sz="1900" b="1" kern="1200" dirty="0" smtClean="0">
              <a:latin typeface="Arial Narrow" panose="020B0606020202030204" pitchFamily="34" charset="0"/>
            </a:rPr>
            <a:t>préparer</a:t>
          </a:r>
          <a:r>
            <a:rPr lang="fr-FR" sz="1900" kern="1200" dirty="0" smtClean="0">
              <a:latin typeface="Arial Narrow" panose="020B0606020202030204" pitchFamily="34" charset="0"/>
            </a:rPr>
            <a:t> les élèves à leur projet d’insertion professionnelle ou de poursuite d’études en consolidant leurs savoirs fondamentaux et en transmettant des savoirs professionnels adaptés aux métiers de demain </a:t>
          </a:r>
          <a:endParaRPr lang="fr-FR" sz="1900" kern="1200" dirty="0">
            <a:latin typeface="Arial Narrow" panose="020B0606020202030204" pitchFamily="34" charset="0"/>
          </a:endParaRPr>
        </a:p>
      </dsp:txBody>
      <dsp:txXfrm rot="10800000">
        <a:off x="2283368" y="2305"/>
        <a:ext cx="4360332" cy="1975246"/>
      </dsp:txXfrm>
    </dsp:sp>
    <dsp:sp modelId="{F028D6AA-F5A4-4F77-BEF8-F34E925B6F37}">
      <dsp:nvSpPr>
        <dsp:cNvPr id="0" name=""/>
        <dsp:cNvSpPr/>
      </dsp:nvSpPr>
      <dsp:spPr>
        <a:xfrm>
          <a:off x="988528" y="299544"/>
          <a:ext cx="1380770" cy="13807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8AD57-D533-492C-8020-5D243DA263F4}">
      <dsp:nvSpPr>
        <dsp:cNvPr id="0" name=""/>
        <dsp:cNvSpPr/>
      </dsp:nvSpPr>
      <dsp:spPr>
        <a:xfrm rot="10800000">
          <a:off x="1623590" y="2389722"/>
          <a:ext cx="5075432" cy="13807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88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latin typeface="Arial Narrow" panose="020B0606020202030204" pitchFamily="34" charset="0"/>
            </a:rPr>
            <a:t>Mieux </a:t>
          </a:r>
          <a:r>
            <a:rPr lang="fr-FR" sz="1900" b="1" kern="1200" dirty="0" smtClean="0">
              <a:latin typeface="Arial Narrow" panose="020B0606020202030204" pitchFamily="34" charset="0"/>
            </a:rPr>
            <a:t>accompagner</a:t>
          </a:r>
          <a:r>
            <a:rPr lang="fr-FR" sz="1900" kern="1200" dirty="0" smtClean="0">
              <a:latin typeface="Arial Narrow" panose="020B0606020202030204" pitchFamily="34" charset="0"/>
            </a:rPr>
            <a:t> les élèves durant leur formation en rendant leurs apprentissages plus progressifs et en les personnalisant davantage</a:t>
          </a:r>
        </a:p>
      </dsp:txBody>
      <dsp:txXfrm rot="10800000">
        <a:off x="1968782" y="2389722"/>
        <a:ext cx="4730240" cy="1380770"/>
      </dsp:txXfrm>
    </dsp:sp>
    <dsp:sp modelId="{82ACDAD2-39FF-446D-9D9E-FD9D200A755E}">
      <dsp:nvSpPr>
        <dsp:cNvPr id="0" name=""/>
        <dsp:cNvSpPr/>
      </dsp:nvSpPr>
      <dsp:spPr>
        <a:xfrm>
          <a:off x="933205" y="2389722"/>
          <a:ext cx="1380770" cy="138077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B7E2C-E941-4E16-9CB4-E06EFFEBD0F9}">
      <dsp:nvSpPr>
        <dsp:cNvPr id="0" name=""/>
        <dsp:cNvSpPr/>
      </dsp:nvSpPr>
      <dsp:spPr>
        <a:xfrm rot="10800000">
          <a:off x="1623590" y="4182663"/>
          <a:ext cx="5075432" cy="13807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881" tIns="72390" rIns="135128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900" kern="1200" dirty="0" smtClean="0">
              <a:latin typeface="Arial Narrow" panose="020B0606020202030204" pitchFamily="34" charset="0"/>
            </a:rPr>
            <a:t>Mieux </a:t>
          </a:r>
          <a:r>
            <a:rPr lang="fr-FR" sz="1900" b="1" kern="1200" dirty="0" smtClean="0">
              <a:latin typeface="Arial Narrow" panose="020B0606020202030204" pitchFamily="34" charset="0"/>
            </a:rPr>
            <a:t>valoriser</a:t>
          </a:r>
          <a:r>
            <a:rPr lang="fr-FR" sz="1900" kern="1200" dirty="0" smtClean="0">
              <a:latin typeface="Arial Narrow" panose="020B0606020202030204" pitchFamily="34" charset="0"/>
            </a:rPr>
            <a:t> le lycée professionnel, indispensable au dynamisme économique du pays</a:t>
          </a:r>
        </a:p>
      </dsp:txBody>
      <dsp:txXfrm rot="10800000">
        <a:off x="1968782" y="4182663"/>
        <a:ext cx="4730240" cy="1380770"/>
      </dsp:txXfrm>
    </dsp:sp>
    <dsp:sp modelId="{B542BC9E-5D32-48E9-91E8-7466AC29EC6F}">
      <dsp:nvSpPr>
        <dsp:cNvPr id="0" name=""/>
        <dsp:cNvSpPr/>
      </dsp:nvSpPr>
      <dsp:spPr>
        <a:xfrm>
          <a:off x="933205" y="4182663"/>
          <a:ext cx="1380770" cy="138077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8FFED-B818-43D4-AB80-4A1875A7741D}">
      <dsp:nvSpPr>
        <dsp:cNvPr id="0" name=""/>
        <dsp:cNvSpPr/>
      </dsp:nvSpPr>
      <dsp:spPr>
        <a:xfrm>
          <a:off x="0" y="1163954"/>
          <a:ext cx="8424936" cy="1551940"/>
        </a:xfrm>
        <a:prstGeom prst="notched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94318-53AF-492F-B7AA-F6C7F72233FC}">
      <dsp:nvSpPr>
        <dsp:cNvPr id="0" name=""/>
        <dsp:cNvSpPr/>
      </dsp:nvSpPr>
      <dsp:spPr>
        <a:xfrm>
          <a:off x="3702" y="0"/>
          <a:ext cx="2443560" cy="1551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latin typeface="Arial Narrow" panose="020B0606020202030204" pitchFamily="34" charset="0"/>
            </a:rPr>
            <a:t>Rentrée 2020 : transformation de la classe de seconde et CAP en 1, 2 ou 3 ans</a:t>
          </a:r>
          <a:endParaRPr lang="fr-FR" sz="2100" kern="1200" dirty="0">
            <a:latin typeface="Arial Narrow" panose="020B0606020202030204" pitchFamily="34" charset="0"/>
          </a:endParaRPr>
        </a:p>
      </dsp:txBody>
      <dsp:txXfrm>
        <a:off x="3702" y="0"/>
        <a:ext cx="2443560" cy="1551940"/>
      </dsp:txXfrm>
    </dsp:sp>
    <dsp:sp modelId="{6658B6B7-7170-4987-A9A3-4F4DE2C2FD55}">
      <dsp:nvSpPr>
        <dsp:cNvPr id="0" name=""/>
        <dsp:cNvSpPr/>
      </dsp:nvSpPr>
      <dsp:spPr>
        <a:xfrm>
          <a:off x="1031490" y="1745932"/>
          <a:ext cx="387985" cy="387985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190F9-0141-4AE7-BB91-709E3813B452}">
      <dsp:nvSpPr>
        <dsp:cNvPr id="0" name=""/>
        <dsp:cNvSpPr/>
      </dsp:nvSpPr>
      <dsp:spPr>
        <a:xfrm>
          <a:off x="2569440" y="2327909"/>
          <a:ext cx="2443560" cy="1551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latin typeface="Arial Narrow" panose="020B0606020202030204" pitchFamily="34" charset="0"/>
            </a:rPr>
            <a:t>Rentrée 2021 : transformation de la classe de première</a:t>
          </a:r>
          <a:endParaRPr lang="fr-FR" sz="2100" kern="1200" dirty="0">
            <a:latin typeface="Arial Narrow" panose="020B0606020202030204" pitchFamily="34" charset="0"/>
          </a:endParaRPr>
        </a:p>
      </dsp:txBody>
      <dsp:txXfrm>
        <a:off x="2569440" y="2327909"/>
        <a:ext cx="2443560" cy="1551940"/>
      </dsp:txXfrm>
    </dsp:sp>
    <dsp:sp modelId="{472B4095-BD5F-46BA-84DF-0E32DE14D2E5}">
      <dsp:nvSpPr>
        <dsp:cNvPr id="0" name=""/>
        <dsp:cNvSpPr/>
      </dsp:nvSpPr>
      <dsp:spPr>
        <a:xfrm>
          <a:off x="3597228" y="1745932"/>
          <a:ext cx="387985" cy="387985"/>
        </a:xfrm>
        <a:prstGeom prst="ellipse">
          <a:avLst/>
        </a:prstGeom>
        <a:solidFill>
          <a:schemeClr val="accent1">
            <a:shade val="50000"/>
            <a:hueOff val="-29840"/>
            <a:satOff val="-56119"/>
            <a:lumOff val="37671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4C98F-619A-470E-A7C7-4F43F5FA8D8D}">
      <dsp:nvSpPr>
        <dsp:cNvPr id="0" name=""/>
        <dsp:cNvSpPr/>
      </dsp:nvSpPr>
      <dsp:spPr>
        <a:xfrm>
          <a:off x="4786581" y="0"/>
          <a:ext cx="2443560" cy="1551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latin typeface="Arial Narrow" panose="020B0606020202030204" pitchFamily="34" charset="0"/>
            </a:rPr>
            <a:t>Rentrée 2022: transformation de la classe de terminale</a:t>
          </a:r>
          <a:endParaRPr lang="fr-FR" sz="2100" kern="1200" dirty="0">
            <a:latin typeface="Arial Narrow" panose="020B0606020202030204" pitchFamily="34" charset="0"/>
          </a:endParaRPr>
        </a:p>
      </dsp:txBody>
      <dsp:txXfrm>
        <a:off x="4786581" y="0"/>
        <a:ext cx="2443560" cy="1551940"/>
      </dsp:txXfrm>
    </dsp:sp>
    <dsp:sp modelId="{5BFA8857-0A41-4133-9FD9-D53C8E92D681}">
      <dsp:nvSpPr>
        <dsp:cNvPr id="0" name=""/>
        <dsp:cNvSpPr/>
      </dsp:nvSpPr>
      <dsp:spPr>
        <a:xfrm>
          <a:off x="6162967" y="1745932"/>
          <a:ext cx="387985" cy="387985"/>
        </a:xfrm>
        <a:prstGeom prst="ellipse">
          <a:avLst/>
        </a:prstGeom>
        <a:solidFill>
          <a:schemeClr val="accent1">
            <a:shade val="50000"/>
            <a:hueOff val="-29840"/>
            <a:satOff val="-56119"/>
            <a:lumOff val="37671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805C6-5310-4397-BC1F-37FB155BE7B2}">
      <dsp:nvSpPr>
        <dsp:cNvPr id="0" name=""/>
        <dsp:cNvSpPr/>
      </dsp:nvSpPr>
      <dsp:spPr>
        <a:xfrm>
          <a:off x="8825" y="292322"/>
          <a:ext cx="2385265" cy="14311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Une seconde professionnelle par famille métiers </a:t>
          </a:r>
          <a:endParaRPr lang="fr-FR" sz="1800" b="1" kern="1200" dirty="0"/>
        </a:p>
      </dsp:txBody>
      <dsp:txXfrm>
        <a:off x="8825" y="292322"/>
        <a:ext cx="2385265" cy="1431158"/>
      </dsp:txXfrm>
    </dsp:sp>
    <dsp:sp modelId="{6417D0E0-5F45-4202-8E98-5AB733E0E6AC}">
      <dsp:nvSpPr>
        <dsp:cNvPr id="0" name=""/>
        <dsp:cNvSpPr/>
      </dsp:nvSpPr>
      <dsp:spPr>
        <a:xfrm>
          <a:off x="2664293" y="292179"/>
          <a:ext cx="2385265" cy="14311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Un accompagnement personnalisé renforcé</a:t>
          </a:r>
          <a:endParaRPr lang="fr-FR" sz="1800" b="1" kern="1200" dirty="0"/>
        </a:p>
      </dsp:txBody>
      <dsp:txXfrm>
        <a:off x="2664293" y="292179"/>
        <a:ext cx="2385265" cy="1431158"/>
      </dsp:txXfrm>
    </dsp:sp>
    <dsp:sp modelId="{FC06DF4B-0DF9-4F3D-A9E7-348681403EC7}">
      <dsp:nvSpPr>
        <dsp:cNvPr id="0" name=""/>
        <dsp:cNvSpPr/>
      </dsp:nvSpPr>
      <dsp:spPr>
        <a:xfrm>
          <a:off x="5218888" y="305431"/>
          <a:ext cx="2385265" cy="14311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La réalisation d’un chef d’œuvre</a:t>
          </a:r>
          <a:endParaRPr lang="fr-FR" sz="1800" b="1" kern="1200" dirty="0"/>
        </a:p>
      </dsp:txBody>
      <dsp:txXfrm>
        <a:off x="5218888" y="305431"/>
        <a:ext cx="2385265" cy="1431158"/>
      </dsp:txXfrm>
    </dsp:sp>
    <dsp:sp modelId="{8E585885-E939-40ED-81F1-757EF7FC4264}">
      <dsp:nvSpPr>
        <dsp:cNvPr id="0" name=""/>
        <dsp:cNvSpPr/>
      </dsp:nvSpPr>
      <dsp:spPr>
        <a:xfrm>
          <a:off x="18485" y="1982974"/>
          <a:ext cx="2385265" cy="14311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Des enseignements en </a:t>
          </a:r>
          <a:r>
            <a:rPr lang="fr-FR" sz="1800" b="1" kern="1200" dirty="0" err="1" smtClean="0"/>
            <a:t>co</a:t>
          </a:r>
          <a:r>
            <a:rPr lang="fr-FR" sz="1800" b="1" kern="1200" dirty="0" smtClean="0"/>
            <a:t>-intervention</a:t>
          </a:r>
        </a:p>
      </dsp:txBody>
      <dsp:txXfrm>
        <a:off x="18485" y="1982974"/>
        <a:ext cx="2385265" cy="1431158"/>
      </dsp:txXfrm>
    </dsp:sp>
    <dsp:sp modelId="{CD6F8A7E-7E00-47B7-8B4E-5B58FE4D8989}">
      <dsp:nvSpPr>
        <dsp:cNvPr id="0" name=""/>
        <dsp:cNvSpPr/>
      </dsp:nvSpPr>
      <dsp:spPr>
        <a:xfrm>
          <a:off x="2618687" y="1982974"/>
          <a:ext cx="2385265" cy="143115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CAP conforté et préparer en 1,2 ou 3 ans</a:t>
          </a:r>
          <a:endParaRPr lang="fr-FR" sz="1800" b="1" kern="1200" dirty="0"/>
        </a:p>
      </dsp:txBody>
      <dsp:txXfrm>
        <a:off x="2618687" y="1982974"/>
        <a:ext cx="2385265" cy="1431158"/>
      </dsp:txXfrm>
    </dsp:sp>
    <dsp:sp modelId="{A3306DF8-7E88-45A0-B998-EEED41F170AE}">
      <dsp:nvSpPr>
        <dsp:cNvPr id="0" name=""/>
        <dsp:cNvSpPr/>
      </dsp:nvSpPr>
      <dsp:spPr>
        <a:xfrm>
          <a:off x="5184564" y="1948712"/>
          <a:ext cx="2385265" cy="14311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De nouvelles grilles horaires CAP / BAC PRO</a:t>
          </a:r>
          <a:endParaRPr lang="fr-FR" sz="1800" b="1" kern="1200" dirty="0"/>
        </a:p>
      </dsp:txBody>
      <dsp:txXfrm>
        <a:off x="5184564" y="1948712"/>
        <a:ext cx="2385265" cy="1431158"/>
      </dsp:txXfrm>
    </dsp:sp>
    <dsp:sp modelId="{8D8A712B-CC22-4A8C-BF77-20FF76945C32}">
      <dsp:nvSpPr>
        <dsp:cNvPr id="0" name=""/>
        <dsp:cNvSpPr/>
      </dsp:nvSpPr>
      <dsp:spPr>
        <a:xfrm>
          <a:off x="5218888" y="3660531"/>
          <a:ext cx="2385265" cy="14311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Une nouvelle génération de campus de métiers et des qualifications (métropole)</a:t>
          </a:r>
        </a:p>
      </dsp:txBody>
      <dsp:txXfrm>
        <a:off x="5218888" y="3660531"/>
        <a:ext cx="2385265" cy="1431158"/>
      </dsp:txXfrm>
    </dsp:sp>
    <dsp:sp modelId="{543C2F52-AE36-420D-8944-987EE4CCDC73}">
      <dsp:nvSpPr>
        <dsp:cNvPr id="0" name=""/>
        <dsp:cNvSpPr/>
      </dsp:nvSpPr>
      <dsp:spPr>
        <a:xfrm>
          <a:off x="2618687" y="3660531"/>
          <a:ext cx="2385265" cy="14311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Une classe de troisième prépa métiers</a:t>
          </a:r>
        </a:p>
      </dsp:txBody>
      <dsp:txXfrm>
        <a:off x="2618687" y="3660531"/>
        <a:ext cx="2385265" cy="1431158"/>
      </dsp:txXfrm>
    </dsp:sp>
    <dsp:sp modelId="{E991AF4E-7E84-4C96-9715-CBB06F68FA6C}">
      <dsp:nvSpPr>
        <dsp:cNvPr id="0" name=""/>
        <dsp:cNvSpPr/>
      </dsp:nvSpPr>
      <dsp:spPr>
        <a:xfrm>
          <a:off x="18485" y="3660531"/>
          <a:ext cx="2385265" cy="14311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L’apprentissage dans tous les LP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(métropole)</a:t>
          </a:r>
        </a:p>
      </dsp:txBody>
      <dsp:txXfrm>
        <a:off x="18485" y="3660531"/>
        <a:ext cx="2385265" cy="1431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DD933-0775-4837-B91F-34D808EB0091}">
      <dsp:nvSpPr>
        <dsp:cNvPr id="0" name=""/>
        <dsp:cNvSpPr/>
      </dsp:nvSpPr>
      <dsp:spPr>
        <a:xfrm>
          <a:off x="251510" y="199688"/>
          <a:ext cx="2767807" cy="159269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heures de </a:t>
          </a:r>
          <a:r>
            <a:rPr lang="fr-FR" sz="18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co</a:t>
          </a:r>
          <a:r>
            <a:rPr lang="fr-FR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-intervention, pour</a:t>
          </a:r>
          <a:r>
            <a:rPr lang="fr-FR" sz="1800" b="1" kern="1200" dirty="0" smtClean="0">
              <a:solidFill>
                <a:schemeClr val="tx1"/>
              </a:solidFill>
              <a:latin typeface="Arial Narrow" panose="020B0606020202030204" pitchFamily="34" charset="0"/>
              <a:sym typeface="Wingdings 3"/>
            </a:rPr>
            <a:t> créer une </a:t>
          </a:r>
          <a:r>
            <a:rPr lang="fr-FR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différence  avec les modalités pédagogiques du collège. </a:t>
          </a:r>
          <a:endParaRPr lang="fr-FR" sz="1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51510" y="199688"/>
        <a:ext cx="2767807" cy="1592696"/>
      </dsp:txXfrm>
    </dsp:sp>
    <dsp:sp modelId="{A4D6996E-E629-48DB-98D1-E5A8B4B44A3A}">
      <dsp:nvSpPr>
        <dsp:cNvPr id="0" name=""/>
        <dsp:cNvSpPr/>
      </dsp:nvSpPr>
      <dsp:spPr>
        <a:xfrm>
          <a:off x="3203847" y="1207790"/>
          <a:ext cx="2767807" cy="166068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volume horaire dédié en 1</a:t>
          </a:r>
          <a:r>
            <a:rPr lang="fr-FR" sz="1800" b="1" kern="1200" baseline="30000" dirty="0" smtClean="0">
              <a:solidFill>
                <a:schemeClr val="tx1"/>
              </a:solidFill>
              <a:latin typeface="Arial Narrow" panose="020B0606020202030204" pitchFamily="34" charset="0"/>
            </a:rPr>
            <a:t>ère</a:t>
          </a:r>
          <a:r>
            <a:rPr lang="fr-FR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 et 2</a:t>
          </a:r>
          <a:r>
            <a:rPr lang="fr-FR" sz="1800" b="1" kern="1200" baseline="30000" dirty="0" smtClean="0">
              <a:solidFill>
                <a:schemeClr val="tx1"/>
              </a:solidFill>
              <a:latin typeface="Arial Narrow" panose="020B0606020202030204" pitchFamily="34" charset="0"/>
            </a:rPr>
            <a:t>ème</a:t>
          </a:r>
          <a:r>
            <a:rPr lang="fr-FR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années  pour le chef d’œuvre</a:t>
          </a:r>
          <a:endParaRPr lang="fr-FR" sz="1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03847" y="1207790"/>
        <a:ext cx="2767807" cy="1660684"/>
      </dsp:txXfrm>
    </dsp:sp>
    <dsp:sp modelId="{E46DD118-9D40-4516-8C6C-62966FF590E0}">
      <dsp:nvSpPr>
        <dsp:cNvPr id="0" name=""/>
        <dsp:cNvSpPr/>
      </dsp:nvSpPr>
      <dsp:spPr>
        <a:xfrm>
          <a:off x="6088124" y="220712"/>
          <a:ext cx="2767807" cy="270010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consolidation des acquis, accompagnement personnalisé et accompagnement au choix d’une orientation  </a:t>
          </a:r>
          <a:r>
            <a:rPr lang="fr-FR" sz="1800" b="1" kern="1200" dirty="0" smtClean="0">
              <a:solidFill>
                <a:schemeClr val="tx1"/>
              </a:solidFill>
              <a:latin typeface="Arial Narrow" panose="020B0606020202030204" pitchFamily="34" charset="0"/>
              <a:sym typeface="Wingdings 3"/>
            </a:rPr>
            <a:t></a:t>
          </a:r>
          <a:r>
            <a:rPr lang="fr-FR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répondre aux besoins particuliers et individualisation  des parcours</a:t>
          </a:r>
          <a:endParaRPr lang="fr-FR" sz="1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088124" y="220712"/>
        <a:ext cx="2767807" cy="2700106"/>
      </dsp:txXfrm>
    </dsp:sp>
    <dsp:sp modelId="{605F8866-AE31-4B3B-965E-69B4EAD3A728}">
      <dsp:nvSpPr>
        <dsp:cNvPr id="0" name=""/>
        <dsp:cNvSpPr/>
      </dsp:nvSpPr>
      <dsp:spPr>
        <a:xfrm>
          <a:off x="833165" y="3080007"/>
          <a:ext cx="2767807" cy="166068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dédoublements facilités grâce à un seuil d’effectifs différent</a:t>
          </a:r>
          <a:endParaRPr lang="fr-FR" sz="1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833165" y="3080007"/>
        <a:ext cx="2767807" cy="1660684"/>
      </dsp:txXfrm>
    </dsp:sp>
    <dsp:sp modelId="{95D94095-D0DF-49D7-ACB8-8816474F5151}">
      <dsp:nvSpPr>
        <dsp:cNvPr id="0" name=""/>
        <dsp:cNvSpPr/>
      </dsp:nvSpPr>
      <dsp:spPr>
        <a:xfrm>
          <a:off x="4427993" y="3440043"/>
          <a:ext cx="2767807" cy="166068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Durée totale des périodes de formation en milieu professionnel (PFMP)  : de 12 à 14 semaines .</a:t>
          </a:r>
          <a:endParaRPr lang="fr-FR" sz="1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427993" y="3440043"/>
        <a:ext cx="2767807" cy="1660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4790-B340-4C0D-ABE6-0BFBA8715D0F}">
      <dsp:nvSpPr>
        <dsp:cNvPr id="0" name=""/>
        <dsp:cNvSpPr/>
      </dsp:nvSpPr>
      <dsp:spPr>
        <a:xfrm>
          <a:off x="1382746" y="2335597"/>
          <a:ext cx="645813" cy="1892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906" y="0"/>
              </a:lnTo>
              <a:lnTo>
                <a:pt x="322906" y="1892699"/>
              </a:lnTo>
              <a:lnTo>
                <a:pt x="645813" y="1892699"/>
              </a:lnTo>
            </a:path>
          </a:pathLst>
        </a:custGeom>
        <a:noFill/>
        <a:ln w="1270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1655656" y="3231950"/>
        <a:ext cx="99992" cy="99992"/>
      </dsp:txXfrm>
    </dsp:sp>
    <dsp:sp modelId="{2FBAF9BB-7A29-47A4-9161-825927B1020F}">
      <dsp:nvSpPr>
        <dsp:cNvPr id="0" name=""/>
        <dsp:cNvSpPr/>
      </dsp:nvSpPr>
      <dsp:spPr>
        <a:xfrm>
          <a:off x="1382746" y="2289877"/>
          <a:ext cx="581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1081" y="45720"/>
              </a:lnTo>
            </a:path>
          </a:pathLst>
        </a:custGeom>
        <a:noFill/>
        <a:ln w="1270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658759" y="2321069"/>
        <a:ext cx="29054" cy="29054"/>
      </dsp:txXfrm>
    </dsp:sp>
    <dsp:sp modelId="{6027B479-1D2F-40E7-9F68-8CC155ABC402}">
      <dsp:nvSpPr>
        <dsp:cNvPr id="0" name=""/>
        <dsp:cNvSpPr/>
      </dsp:nvSpPr>
      <dsp:spPr>
        <a:xfrm>
          <a:off x="1382746" y="442897"/>
          <a:ext cx="514314" cy="1892699"/>
        </a:xfrm>
        <a:custGeom>
          <a:avLst/>
          <a:gdLst/>
          <a:ahLst/>
          <a:cxnLst/>
          <a:rect l="0" t="0" r="0" b="0"/>
          <a:pathLst>
            <a:path>
              <a:moveTo>
                <a:pt x="0" y="1892699"/>
              </a:moveTo>
              <a:lnTo>
                <a:pt x="257157" y="1892699"/>
              </a:lnTo>
              <a:lnTo>
                <a:pt x="257157" y="0"/>
              </a:lnTo>
              <a:lnTo>
                <a:pt x="514314" y="0"/>
              </a:lnTo>
            </a:path>
          </a:pathLst>
        </a:custGeom>
        <a:noFill/>
        <a:ln w="1270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1590870" y="1340213"/>
        <a:ext cx="98066" cy="98066"/>
      </dsp:txXfrm>
    </dsp:sp>
    <dsp:sp modelId="{CA47A7DC-0DF8-4671-8F65-E4A00AD2197A}">
      <dsp:nvSpPr>
        <dsp:cNvPr id="0" name=""/>
        <dsp:cNvSpPr/>
      </dsp:nvSpPr>
      <dsp:spPr>
        <a:xfrm rot="16200000">
          <a:off x="-1391188" y="1892699"/>
          <a:ext cx="4662075" cy="885794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latin typeface="Arial Narrow" panose="020B0606020202030204" pitchFamily="34" charset="0"/>
            </a:rPr>
            <a:t>Innovation pédagogique </a:t>
          </a:r>
          <a:endParaRPr lang="fr-FR" sz="2800" kern="1200" dirty="0">
            <a:latin typeface="Arial Narrow" panose="020B0606020202030204" pitchFamily="34" charset="0"/>
          </a:endParaRPr>
        </a:p>
      </dsp:txBody>
      <dsp:txXfrm>
        <a:off x="-1391188" y="1892699"/>
        <a:ext cx="4662075" cy="885794"/>
      </dsp:txXfrm>
    </dsp:sp>
    <dsp:sp modelId="{4073A546-6F8B-4FC5-9342-2319C5E710C0}">
      <dsp:nvSpPr>
        <dsp:cNvPr id="0" name=""/>
        <dsp:cNvSpPr/>
      </dsp:nvSpPr>
      <dsp:spPr>
        <a:xfrm>
          <a:off x="1897060" y="0"/>
          <a:ext cx="5100061" cy="885794"/>
        </a:xfrm>
        <a:prstGeom prst="rect">
          <a:avLst/>
        </a:prstGeom>
        <a:solidFill>
          <a:schemeClr val="accent1">
            <a:lumMod val="20000"/>
            <a:lumOff val="80000"/>
            <a:alpha val="7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La </a:t>
          </a:r>
          <a:r>
            <a:rPr lang="fr-FR" sz="2400" b="1" kern="1200" dirty="0" err="1" smtClean="0">
              <a:solidFill>
                <a:schemeClr val="bg1"/>
              </a:solidFill>
              <a:latin typeface="Arial Narrow" panose="020B0606020202030204" pitchFamily="34" charset="0"/>
            </a:rPr>
            <a:t>co</a:t>
          </a:r>
          <a:r>
            <a:rPr lang="fr-FR" sz="24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-intervention</a:t>
          </a:r>
          <a:endParaRPr lang="fr-FR" sz="2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897060" y="0"/>
        <a:ext cx="5100061" cy="885794"/>
      </dsp:txXfrm>
    </dsp:sp>
    <dsp:sp modelId="{1CCE6DEC-A0FC-4C09-B7A8-2F4CCDC695C9}">
      <dsp:nvSpPr>
        <dsp:cNvPr id="0" name=""/>
        <dsp:cNvSpPr/>
      </dsp:nvSpPr>
      <dsp:spPr>
        <a:xfrm>
          <a:off x="1963827" y="1224137"/>
          <a:ext cx="5100061" cy="2222918"/>
        </a:xfrm>
        <a:prstGeom prst="rect">
          <a:avLst/>
        </a:prstGeom>
        <a:solidFill>
          <a:schemeClr val="accent1">
            <a:lumMod val="20000"/>
            <a:lumOff val="80000"/>
            <a:alpha val="7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Tout au long de son parcours au lycée professionnel, le lycéen prépare individuellement ou collectivement un </a:t>
          </a:r>
          <a:r>
            <a:rPr lang="fr-FR" sz="24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« chef d’œuvre » </a:t>
          </a:r>
          <a:r>
            <a:rPr lang="fr-FR" sz="2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qu’il présente à la fin de l’année de terminale devant un jury</a:t>
          </a:r>
        </a:p>
      </dsp:txBody>
      <dsp:txXfrm>
        <a:off x="1963827" y="1224137"/>
        <a:ext cx="5100061" cy="2222918"/>
      </dsp:txXfrm>
    </dsp:sp>
    <dsp:sp modelId="{EE47E4A9-64DF-4E3E-AF26-211B81AAED5B}">
      <dsp:nvSpPr>
        <dsp:cNvPr id="0" name=""/>
        <dsp:cNvSpPr/>
      </dsp:nvSpPr>
      <dsp:spPr>
        <a:xfrm>
          <a:off x="2028559" y="3785399"/>
          <a:ext cx="5100061" cy="885794"/>
        </a:xfrm>
        <a:prstGeom prst="rect">
          <a:avLst/>
        </a:prstGeom>
        <a:solidFill>
          <a:schemeClr val="accent1">
            <a:lumMod val="20000"/>
            <a:lumOff val="80000"/>
            <a:alpha val="7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Un temps dédié à la </a:t>
          </a:r>
          <a:r>
            <a:rPr lang="fr-FR" sz="24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consolidation, à l’accompagnement et à la préparation </a:t>
          </a:r>
          <a:r>
            <a:rPr lang="fr-FR" sz="2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de son projet d’avenir</a:t>
          </a:r>
        </a:p>
      </dsp:txBody>
      <dsp:txXfrm>
        <a:off x="2028559" y="3785399"/>
        <a:ext cx="5100061" cy="8857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21683-C839-47A4-9BDC-33736DB2E489}">
      <dsp:nvSpPr>
        <dsp:cNvPr id="0" name=""/>
        <dsp:cNvSpPr/>
      </dsp:nvSpPr>
      <dsp:spPr>
        <a:xfrm rot="5400000">
          <a:off x="620678" y="303123"/>
          <a:ext cx="1869359" cy="31105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8E6DC-3294-4A29-B10C-AD4E2869D982}">
      <dsp:nvSpPr>
        <dsp:cNvPr id="0" name=""/>
        <dsp:cNvSpPr/>
      </dsp:nvSpPr>
      <dsp:spPr>
        <a:xfrm>
          <a:off x="308635" y="1232514"/>
          <a:ext cx="2808242" cy="2461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Bac pro : Un volume horaire élève unique de </a:t>
          </a:r>
          <a:r>
            <a:rPr lang="fr-FR" sz="1900" kern="1200" dirty="0" smtClean="0">
              <a:solidFill>
                <a:schemeClr val="bg1"/>
              </a:solidFill>
              <a:latin typeface="Arial Narrow" panose="020B0606020202030204" pitchFamily="34" charset="0"/>
              <a:hlinkClick xmlns:r="http://schemas.openxmlformats.org/officeDocument/2006/relationships" r:id="rId1" action="ppaction://hlinkfile"/>
            </a:rPr>
            <a:t>2520 heures (hors PFMP), </a:t>
          </a:r>
          <a:r>
            <a:rPr lang="fr-FR" sz="19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soit 900 heures en classe de Seconde, avec 345 heures d’enseignement général et 390 heures d’enseignement professionnel, ainsi que  60 heures de </a:t>
          </a:r>
          <a:r>
            <a:rPr lang="fr-FR" sz="1900" kern="1200" dirty="0" err="1" smtClean="0">
              <a:solidFill>
                <a:schemeClr val="bg1"/>
              </a:solidFill>
              <a:latin typeface="Arial Narrow" panose="020B0606020202030204" pitchFamily="34" charset="0"/>
            </a:rPr>
            <a:t>co</a:t>
          </a:r>
          <a:r>
            <a:rPr lang="fr-FR" sz="19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-intervention</a:t>
          </a:r>
          <a:endParaRPr lang="fr-FR" sz="19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08635" y="1232514"/>
        <a:ext cx="2808242" cy="2461589"/>
      </dsp:txXfrm>
    </dsp:sp>
    <dsp:sp modelId="{C7506E37-11BD-4A81-A745-AB0EABF206B6}">
      <dsp:nvSpPr>
        <dsp:cNvPr id="0" name=""/>
        <dsp:cNvSpPr/>
      </dsp:nvSpPr>
      <dsp:spPr>
        <a:xfrm>
          <a:off x="2587021" y="74119"/>
          <a:ext cx="529857" cy="529857"/>
        </a:xfrm>
        <a:prstGeom prst="triangle">
          <a:avLst>
            <a:gd name="adj" fmla="val 10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DA5FB-BD63-45A9-8299-BABB32D23029}">
      <dsp:nvSpPr>
        <dsp:cNvPr id="0" name=""/>
        <dsp:cNvSpPr/>
      </dsp:nvSpPr>
      <dsp:spPr>
        <a:xfrm rot="5400000">
          <a:off x="4058515" y="-547572"/>
          <a:ext cx="1869359" cy="31105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F9AC0-7BF7-464B-A0F8-F779F3DAD6FE}">
      <dsp:nvSpPr>
        <dsp:cNvPr id="0" name=""/>
        <dsp:cNvSpPr/>
      </dsp:nvSpPr>
      <dsp:spPr>
        <a:xfrm>
          <a:off x="3746473" y="381818"/>
          <a:ext cx="2808242" cy="2461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CAP en 2 ans : Un volume horaire élève unique de </a:t>
          </a:r>
          <a:r>
            <a:rPr lang="fr-FR" sz="1900" kern="1200" dirty="0" smtClean="0">
              <a:solidFill>
                <a:schemeClr val="bg1"/>
              </a:solidFill>
              <a:latin typeface="Arial Narrow" panose="020B0606020202030204" pitchFamily="34" charset="0"/>
              <a:hlinkClick xmlns:r="http://schemas.openxmlformats.org/officeDocument/2006/relationships" r:id="rId2" action="ppaction://hlinkfile"/>
            </a:rPr>
            <a:t>1705 h</a:t>
          </a:r>
          <a:r>
            <a:rPr lang="fr-FR" sz="19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eures (hors PFMP), soit 899 heures en classe de seconde, avec 246,5 heures d’enseignement général et 464 heures d’enseignement professionnel, ainsi que 87 heures en </a:t>
          </a:r>
          <a:r>
            <a:rPr lang="fr-FR" sz="1900" kern="1200" dirty="0" err="1" smtClean="0">
              <a:solidFill>
                <a:schemeClr val="bg1"/>
              </a:solidFill>
              <a:latin typeface="Arial Narrow" panose="020B0606020202030204" pitchFamily="34" charset="0"/>
            </a:rPr>
            <a:t>co</a:t>
          </a:r>
          <a:r>
            <a:rPr lang="fr-FR" sz="19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-intervention </a:t>
          </a:r>
          <a:endParaRPr lang="fr-FR" sz="19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746473" y="381818"/>
        <a:ext cx="2808242" cy="24615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20082-CE87-4954-84E9-B5BFDD6E6844}">
      <dsp:nvSpPr>
        <dsp:cNvPr id="0" name=""/>
        <dsp:cNvSpPr/>
      </dsp:nvSpPr>
      <dsp:spPr>
        <a:xfrm>
          <a:off x="3780420" y="2167336"/>
          <a:ext cx="2037721" cy="849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951"/>
              </a:lnTo>
              <a:lnTo>
                <a:pt x="2037721" y="424951"/>
              </a:lnTo>
              <a:lnTo>
                <a:pt x="2037721" y="84990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7FD66-D910-4155-84BB-82804D6F278A}">
      <dsp:nvSpPr>
        <dsp:cNvPr id="0" name=""/>
        <dsp:cNvSpPr/>
      </dsp:nvSpPr>
      <dsp:spPr>
        <a:xfrm>
          <a:off x="1742698" y="2167336"/>
          <a:ext cx="2037721" cy="849902"/>
        </a:xfrm>
        <a:custGeom>
          <a:avLst/>
          <a:gdLst/>
          <a:ahLst/>
          <a:cxnLst/>
          <a:rect l="0" t="0" r="0" b="0"/>
          <a:pathLst>
            <a:path>
              <a:moveTo>
                <a:pt x="2037721" y="0"/>
              </a:moveTo>
              <a:lnTo>
                <a:pt x="2037721" y="424951"/>
              </a:lnTo>
              <a:lnTo>
                <a:pt x="0" y="424951"/>
              </a:lnTo>
              <a:lnTo>
                <a:pt x="0" y="84990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E5D1C-F636-4218-86FF-94ADF8E1AAAB}">
      <dsp:nvSpPr>
        <dsp:cNvPr id="0" name=""/>
        <dsp:cNvSpPr/>
      </dsp:nvSpPr>
      <dsp:spPr>
        <a:xfrm>
          <a:off x="2462" y="143759"/>
          <a:ext cx="7555914" cy="2023576"/>
        </a:xfrm>
        <a:prstGeom prst="rect">
          <a:avLst/>
        </a:prstGeom>
        <a:solidFill>
          <a:schemeClr val="accent1">
            <a:lumMod val="75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Le chef d’œuvre est une </a:t>
          </a:r>
          <a:r>
            <a:rPr lang="fr-FR" sz="2800" b="1" u="sng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démarche</a:t>
          </a:r>
          <a:r>
            <a:rPr lang="fr-FR" sz="2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de </a:t>
          </a:r>
          <a:r>
            <a:rPr lang="fr-FR" sz="2800" b="1" u="sng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réalisation concrète </a:t>
          </a:r>
          <a:r>
            <a:rPr lang="fr-FR" sz="2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et l’aboutissement d’un </a:t>
          </a:r>
          <a:r>
            <a:rPr lang="fr-FR" sz="2800" b="1" u="sng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projet pluridisciplinaire</a:t>
          </a:r>
          <a:r>
            <a:rPr lang="fr-FR" sz="2800" b="1" u="none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fr-FR" sz="2800" b="0" u="none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qui peut être </a:t>
          </a:r>
          <a:r>
            <a:rPr lang="fr-FR" sz="2800" b="1" u="none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collaboratif,</a:t>
          </a:r>
          <a:r>
            <a:rPr lang="fr-FR" sz="2800" b="0" u="none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et </a:t>
          </a:r>
          <a:r>
            <a:rPr lang="fr-FR" sz="2800" u="none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qui</a:t>
          </a:r>
          <a:r>
            <a:rPr lang="fr-FR" sz="2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s’appuie sur les compétences intellectuelles et professionnelles d’un apprenant dans </a:t>
          </a:r>
          <a:r>
            <a:rPr lang="fr-FR" sz="2800" b="1" u="sng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sa spécialité</a:t>
          </a:r>
          <a:r>
            <a:rPr lang="fr-FR" sz="2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  <a:endParaRPr lang="fr-FR" sz="2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462" y="143759"/>
        <a:ext cx="7555914" cy="2023576"/>
      </dsp:txXfrm>
    </dsp:sp>
    <dsp:sp modelId="{40CB7841-3788-4468-84EC-3EBB051B7BCF}">
      <dsp:nvSpPr>
        <dsp:cNvPr id="0" name=""/>
        <dsp:cNvSpPr/>
      </dsp:nvSpPr>
      <dsp:spPr>
        <a:xfrm>
          <a:off x="129927" y="3017239"/>
          <a:ext cx="3225541" cy="202357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Il peut être de type individuel ou collectif</a:t>
          </a:r>
        </a:p>
      </dsp:txBody>
      <dsp:txXfrm>
        <a:off x="129927" y="3017239"/>
        <a:ext cx="3225541" cy="2023576"/>
      </dsp:txXfrm>
    </dsp:sp>
    <dsp:sp modelId="{1B2FF004-1C19-4179-8015-DB40A857E6CC}">
      <dsp:nvSpPr>
        <dsp:cNvPr id="0" name=""/>
        <dsp:cNvSpPr/>
      </dsp:nvSpPr>
      <dsp:spPr>
        <a:xfrm>
          <a:off x="4205371" y="3017239"/>
          <a:ext cx="3225541" cy="202357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 dirty="0" smtClean="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Les usages numériques sont au cœur du projet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 dirty="0" smtClean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4205371" y="3017239"/>
        <a:ext cx="3225541" cy="20235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78F1A-3837-47DD-9156-6D6079C85610}">
      <dsp:nvSpPr>
        <dsp:cNvPr id="0" name=""/>
        <dsp:cNvSpPr/>
      </dsp:nvSpPr>
      <dsp:spPr>
        <a:xfrm>
          <a:off x="5685" y="611127"/>
          <a:ext cx="4036516" cy="161460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>
              <a:solidFill>
                <a:schemeClr val="tx1"/>
              </a:solidFill>
            </a:rPr>
            <a:t>Rentrée 2020 </a:t>
          </a:r>
          <a:r>
            <a:rPr lang="fr-FR" sz="2600" kern="1200" dirty="0" smtClean="0">
              <a:solidFill>
                <a:schemeClr val="tx1"/>
              </a:solidFill>
            </a:rPr>
            <a:t>mise en place du chef d’œuvre en 2</a:t>
          </a:r>
          <a:r>
            <a:rPr lang="fr-FR" sz="2600" kern="1200" baseline="30000" dirty="0" smtClean="0">
              <a:solidFill>
                <a:schemeClr val="tx1"/>
              </a:solidFill>
            </a:rPr>
            <a:t>nd</a:t>
          </a:r>
          <a:r>
            <a:rPr lang="fr-FR" sz="2600" kern="1200" dirty="0" smtClean="0">
              <a:solidFill>
                <a:schemeClr val="tx1"/>
              </a:solidFill>
            </a:rPr>
            <a:t> CAP</a:t>
          </a:r>
          <a:endParaRPr lang="fr-FR" sz="2600" kern="1200" dirty="0">
            <a:solidFill>
              <a:schemeClr val="tx1"/>
            </a:solidFill>
          </a:endParaRPr>
        </a:p>
      </dsp:txBody>
      <dsp:txXfrm>
        <a:off x="5685" y="611127"/>
        <a:ext cx="3632865" cy="1614606"/>
      </dsp:txXfrm>
    </dsp:sp>
    <dsp:sp modelId="{FBDE9E91-B8C0-483F-A2F1-3BADC2844D89}">
      <dsp:nvSpPr>
        <dsp:cNvPr id="0" name=""/>
        <dsp:cNvSpPr/>
      </dsp:nvSpPr>
      <dsp:spPr>
        <a:xfrm>
          <a:off x="3234898" y="611127"/>
          <a:ext cx="4036516" cy="161460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>
              <a:solidFill>
                <a:schemeClr val="tx1"/>
              </a:solidFill>
            </a:rPr>
            <a:t>Rentrée 2021 </a:t>
          </a:r>
          <a:r>
            <a:rPr lang="fr-FR" sz="2600" kern="1200" dirty="0" smtClean="0">
              <a:solidFill>
                <a:schemeClr val="tx1"/>
              </a:solidFill>
            </a:rPr>
            <a:t>Mise en place en 1</a:t>
          </a:r>
          <a:r>
            <a:rPr lang="fr-FR" sz="2600" kern="1200" baseline="30000" dirty="0" smtClean="0">
              <a:solidFill>
                <a:schemeClr val="tx1"/>
              </a:solidFill>
            </a:rPr>
            <a:t>ère</a:t>
          </a:r>
          <a:r>
            <a:rPr lang="fr-FR" sz="2600" kern="1200" dirty="0" smtClean="0">
              <a:solidFill>
                <a:schemeClr val="tx1"/>
              </a:solidFill>
            </a:rPr>
            <a:t> BAC PRO</a:t>
          </a:r>
          <a:endParaRPr lang="fr-FR" sz="2600" kern="1200" dirty="0">
            <a:solidFill>
              <a:schemeClr val="tx1"/>
            </a:solidFill>
          </a:endParaRPr>
        </a:p>
      </dsp:txBody>
      <dsp:txXfrm>
        <a:off x="4042201" y="611127"/>
        <a:ext cx="2421910" cy="16146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655E7-2835-425E-92F1-B1D6055CEE5B}">
      <dsp:nvSpPr>
        <dsp:cNvPr id="0" name=""/>
        <dsp:cNvSpPr/>
      </dsp:nvSpPr>
      <dsp:spPr>
        <a:xfrm>
          <a:off x="775570" y="2351506"/>
          <a:ext cx="508331" cy="77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165" y="0"/>
              </a:lnTo>
              <a:lnTo>
                <a:pt x="254165" y="775782"/>
              </a:lnTo>
              <a:lnTo>
                <a:pt x="508331" y="77578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006548" y="2716210"/>
        <a:ext cx="46374" cy="46374"/>
      </dsp:txXfrm>
    </dsp:sp>
    <dsp:sp modelId="{8D539237-7B72-4D5D-9E16-6FE8CBBFC664}">
      <dsp:nvSpPr>
        <dsp:cNvPr id="0" name=""/>
        <dsp:cNvSpPr/>
      </dsp:nvSpPr>
      <dsp:spPr>
        <a:xfrm>
          <a:off x="775570" y="1630431"/>
          <a:ext cx="508331" cy="721074"/>
        </a:xfrm>
        <a:custGeom>
          <a:avLst/>
          <a:gdLst/>
          <a:ahLst/>
          <a:cxnLst/>
          <a:rect l="0" t="0" r="0" b="0"/>
          <a:pathLst>
            <a:path>
              <a:moveTo>
                <a:pt x="0" y="721074"/>
              </a:moveTo>
              <a:lnTo>
                <a:pt x="254165" y="721074"/>
              </a:lnTo>
              <a:lnTo>
                <a:pt x="254165" y="0"/>
              </a:lnTo>
              <a:lnTo>
                <a:pt x="508331" y="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007679" y="1968913"/>
        <a:ext cx="44112" cy="44112"/>
      </dsp:txXfrm>
    </dsp:sp>
    <dsp:sp modelId="{DC8A8036-8E2C-4D07-A9A3-4DE301085140}">
      <dsp:nvSpPr>
        <dsp:cNvPr id="0" name=""/>
        <dsp:cNvSpPr/>
      </dsp:nvSpPr>
      <dsp:spPr>
        <a:xfrm rot="16200000">
          <a:off x="-1651074" y="1964059"/>
          <a:ext cx="4078394" cy="77489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Le chef d’œuvre mobilise et développe :</a:t>
          </a:r>
          <a:endParaRPr lang="fr-FR" sz="2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-1651074" y="1964059"/>
        <a:ext cx="4078394" cy="774894"/>
      </dsp:txXfrm>
    </dsp:sp>
    <dsp:sp modelId="{324EE610-6289-4E67-98D2-BDDCAFA82D24}">
      <dsp:nvSpPr>
        <dsp:cNvPr id="0" name=""/>
        <dsp:cNvSpPr/>
      </dsp:nvSpPr>
      <dsp:spPr>
        <a:xfrm>
          <a:off x="1283901" y="951511"/>
          <a:ext cx="3251158" cy="1357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des compétences professionnelles issues du référentiel du diplôme préparé</a:t>
          </a:r>
        </a:p>
      </dsp:txBody>
      <dsp:txXfrm>
        <a:off x="1283901" y="951511"/>
        <a:ext cx="3251158" cy="1357840"/>
      </dsp:txXfrm>
    </dsp:sp>
    <dsp:sp modelId="{8E5B34C6-74D4-4986-8767-E97C4AD30F04}">
      <dsp:nvSpPr>
        <dsp:cNvPr id="0" name=""/>
        <dsp:cNvSpPr/>
      </dsp:nvSpPr>
      <dsp:spPr>
        <a:xfrm>
          <a:off x="1283901" y="2503075"/>
          <a:ext cx="3177678" cy="1248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des compétences communes aux domaines généraux et professionnels (compétences sociales, de créativité…)</a:t>
          </a:r>
        </a:p>
      </dsp:txBody>
      <dsp:txXfrm>
        <a:off x="1283901" y="2503075"/>
        <a:ext cx="3177678" cy="1248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71222-A04A-4F65-B470-38C27E1F5578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6F3CB-33AD-41FD-B34F-14D9E0DB7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972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443D-1F13-44CF-AA67-8FE448C97DB1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E6CE7-7C1A-477B-9781-B7C084249F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02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458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470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131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710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97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904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080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48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589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889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39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60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33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84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81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05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56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60E1-7BF4-40C3-9985-6FC8735E505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6CE7-7C1A-477B-9781-B7C084249F2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10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44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9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1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823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4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5260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172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764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96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D5ED6-DE11-4CB8-9C60-98822178E9B0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2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DE311-B84E-4093-98B2-98037DDE8F41}" type="slidenum">
              <a:rPr lang="fr-FR" smtClean="0"/>
              <a:t>‹N°›</a:t>
            </a:fld>
            <a:endParaRPr lang="fr-FR"/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68821"/>
            <a:ext cx="9144000" cy="736581"/>
          </a:xfrm>
        </p:spPr>
        <p:txBody>
          <a:bodyPr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11" hasCustomPrompt="1"/>
          </p:nvPr>
        </p:nvSpPr>
        <p:spPr>
          <a:xfrm>
            <a:off x="2759761" y="5377740"/>
            <a:ext cx="5618163" cy="1228039"/>
          </a:xfrm>
        </p:spPr>
        <p:txBody>
          <a:bodyPr/>
          <a:lstStyle>
            <a:lvl1pPr marL="0" indent="0">
              <a:buNone/>
              <a:defRPr>
                <a:solidFill>
                  <a:srgbClr val="1F497D"/>
                </a:solidFill>
              </a:defRPr>
            </a:lvl1pPr>
          </a:lstStyle>
          <a:p>
            <a:pPr lvl="0"/>
            <a:r>
              <a:rPr lang="fr-FR" dirty="0" smtClean="0"/>
              <a:t>Sous 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6939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D5ED6-DE11-4CB8-9C60-98822178E9B0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2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DE311-B84E-4093-98B2-98037DDE8F41}" type="slidenum">
              <a:rPr lang="fr-FR" smtClean="0"/>
              <a:t>‹N°›</a:t>
            </a:fld>
            <a:endParaRPr lang="fr-FR"/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68821"/>
            <a:ext cx="9144000" cy="736581"/>
          </a:xfrm>
        </p:spPr>
        <p:txBody>
          <a:bodyPr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11" hasCustomPrompt="1"/>
          </p:nvPr>
        </p:nvSpPr>
        <p:spPr>
          <a:xfrm>
            <a:off x="2759761" y="5377740"/>
            <a:ext cx="5618163" cy="1228039"/>
          </a:xfrm>
        </p:spPr>
        <p:txBody>
          <a:bodyPr/>
          <a:lstStyle>
            <a:lvl1pPr marL="0" indent="0">
              <a:buNone/>
              <a:defRPr>
                <a:solidFill>
                  <a:srgbClr val="1F497D"/>
                </a:solidFill>
              </a:defRPr>
            </a:lvl1pPr>
          </a:lstStyle>
          <a:p>
            <a:pPr lvl="0"/>
            <a:r>
              <a:rPr lang="fr-FR" dirty="0" smtClean="0"/>
              <a:t>Sous 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730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105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03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48264" cy="90872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6724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314802" cy="1314802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716016" y="1600200"/>
            <a:ext cx="36724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9132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7666" y="1196752"/>
            <a:ext cx="7192486" cy="492941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5" y="72411"/>
            <a:ext cx="1240652" cy="1124341"/>
          </a:xfrm>
          <a:prstGeom prst="rect">
            <a:avLst/>
          </a:prstGeom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5ED6-DE11-4CB8-9C60-98822178E9B0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E311-B84E-4093-98B2-98037DDE8F41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44" y="72411"/>
            <a:ext cx="1672281" cy="6942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0221"/>
            <a:ext cx="9144000" cy="9087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617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,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594" y="0"/>
            <a:ext cx="913640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4118597" cy="86409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07703" y="3396172"/>
            <a:ext cx="2668093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979712" y="4077071"/>
            <a:ext cx="2517676" cy="20490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60032" y="2204864"/>
            <a:ext cx="4276165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5ED6-DE11-4CB8-9C60-98822178E9B0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E311-B84E-4093-98B2-98037DDE8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008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5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>
                <a:solidFill>
                  <a:srgbClr val="00A6BE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B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8326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314802" cy="13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3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42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12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314802" cy="13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8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314802" cy="13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5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1314802" cy="13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4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833C5E-4C2B-47B0-A942-C81BBE84B61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E10AE3-19A3-4102-92BB-CBCCB445C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663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694" r:id="rId20"/>
    <p:sldLayoutId id="2147483695" r:id="rId21"/>
    <p:sldLayoutId id="2147483663" r:id="rId22"/>
    <p:sldLayoutId id="2147483660" r:id="rId23"/>
    <p:sldLayoutId id="2147483675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p4zD-AbNRE&amp;feature=youtu.be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p4zD-AbNRE&amp;feature=youtu.be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0" y="1180251"/>
            <a:ext cx="9144000" cy="210473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M</a:t>
            </a:r>
            <a:r>
              <a:rPr lang="fr-FR" dirty="0" smtClean="0"/>
              <a:t>ise en œuvre à la rentrée 2020 en Nouvelle-Calédonie,  des mesures liées à la « transformation </a:t>
            </a:r>
            <a:r>
              <a:rPr lang="fr-FR" dirty="0"/>
              <a:t>de la voie </a:t>
            </a:r>
            <a:r>
              <a:rPr lang="fr-FR" dirty="0" smtClean="0"/>
              <a:t>professionnelle »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979712" y="5229200"/>
            <a:ext cx="6480720" cy="1228039"/>
          </a:xfrm>
        </p:spPr>
        <p:txBody>
          <a:bodyPr anchor="ctr">
            <a:no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Journées de formation des 20, 21 novembre et 4, 5, 6 décembre 2019</a:t>
            </a:r>
          </a:p>
        </p:txBody>
      </p:sp>
    </p:spTree>
    <p:extLst>
      <p:ext uri="{BB962C8B-B14F-4D97-AF65-F5344CB8AC3E}">
        <p14:creationId xmlns:p14="http://schemas.microsoft.com/office/powerpoint/2010/main" val="42636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2792"/>
            <a:ext cx="6554867" cy="15240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Le cycle de 3 ans de Bac. Pro.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Permettre aux élèves de… 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14930"/>
              </p:ext>
            </p:extLst>
          </p:nvPr>
        </p:nvGraphicFramePr>
        <p:xfrm>
          <a:off x="683568" y="1556792"/>
          <a:ext cx="7776864" cy="453650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615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2de : Consolider ses acquis et conforter son choix 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fr-FR" sz="2000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ère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: Poursuivre la construction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de son projet</a:t>
                      </a:r>
                      <a:endParaRPr lang="fr-FR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</a:t>
                      </a:r>
                      <a:r>
                        <a:rPr lang="fr-FR" sz="2000" baseline="300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le</a:t>
                      </a:r>
                      <a:r>
                        <a:rPr lang="fr-FR" sz="2000" baseline="30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Préparer son projet post-bac</a:t>
                      </a:r>
                      <a:endParaRPr lang="fr-FR" sz="2000" b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35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2000" b="1" dirty="0" smtClean="0">
                          <a:latin typeface="Arial Narrow" panose="020B0606020202030204" pitchFamily="34" charset="0"/>
                        </a:rPr>
                        <a:t>Se spécialiser progressivement dans un métier et d’avoir une connaissance élargie du champ professionnel auquel ils se destinent</a:t>
                      </a:r>
                      <a:r>
                        <a:rPr lang="fr-FR" sz="20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sym typeface="Wingdings 3"/>
                        </a:rPr>
                        <a:t> F</a:t>
                      </a:r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amille de métiers</a:t>
                      </a:r>
                      <a:endParaRPr lang="fr-F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>
                          <a:latin typeface="Arial Narrow" panose="020B0606020202030204" pitchFamily="34" charset="0"/>
                        </a:rPr>
                        <a:t>Approfondir les compétences professionnelles dans la spécialité de son</a:t>
                      </a:r>
                      <a:r>
                        <a:rPr lang="fr-FR" sz="2000" b="1" baseline="0" dirty="0" smtClean="0">
                          <a:latin typeface="Arial Narrow" panose="020B0606020202030204" pitchFamily="34" charset="0"/>
                        </a:rPr>
                        <a:t> bac pro grâce aussi aux PFMP</a:t>
                      </a:r>
                      <a:r>
                        <a:rPr lang="fr-FR" sz="20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sym typeface="Wingdings 3"/>
                        </a:rPr>
                        <a:t> </a:t>
                      </a:r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Début de la préparation d’un chef-d’œuvre.</a:t>
                      </a:r>
                      <a:endParaRPr lang="fr-F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b="1" dirty="0" smtClean="0">
                          <a:latin typeface="Arial Narrow" panose="020B0606020202030204" pitchFamily="34" charset="0"/>
                        </a:rPr>
                        <a:t>Poursuivre sa spécialité</a:t>
                      </a:r>
                    </a:p>
                    <a:p>
                      <a:pPr algn="l"/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sym typeface="Wingdings 3"/>
                        </a:rPr>
                        <a:t> </a:t>
                      </a:r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Choix entre 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un module d’insertion professionnelle et d’entrepreneuriat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un module de poursuite d’études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9579"/>
            <a:ext cx="6554867" cy="720080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Objectifs  poursuivis en CAP</a:t>
            </a:r>
            <a:endParaRPr lang="fr-FR" sz="24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474527"/>
              </p:ext>
            </p:extLst>
          </p:nvPr>
        </p:nvGraphicFramePr>
        <p:xfrm>
          <a:off x="0" y="853053"/>
          <a:ext cx="8856984" cy="579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05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25351"/>
            <a:ext cx="6278488" cy="566738"/>
          </a:xfrm>
        </p:spPr>
        <p:txBody>
          <a:bodyPr>
            <a:noAutofit/>
          </a:bodyPr>
          <a:lstStyle/>
          <a:p>
            <a:r>
              <a:rPr lang="fr-FR" b="1" dirty="0" smtClean="0"/>
              <a:t>Une nouvelle dynamique pédagogique</a:t>
            </a:r>
            <a:endParaRPr lang="fr-FR" b="1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516940071"/>
              </p:ext>
            </p:extLst>
          </p:nvPr>
        </p:nvGraphicFramePr>
        <p:xfrm>
          <a:off x="402432" y="1484784"/>
          <a:ext cx="7560840" cy="467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78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Nouvelles grilles horaires</a:t>
            </a:r>
            <a:endParaRPr 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629343"/>
              </p:ext>
            </p:extLst>
          </p:nvPr>
        </p:nvGraphicFramePr>
        <p:xfrm>
          <a:off x="533400" y="533400"/>
          <a:ext cx="6554788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50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95" y="188640"/>
            <a:ext cx="5951933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1"/>
          <p:cNvSpPr txBox="1">
            <a:spLocks/>
          </p:cNvSpPr>
          <p:nvPr/>
        </p:nvSpPr>
        <p:spPr>
          <a:xfrm>
            <a:off x="0" y="1268760"/>
            <a:ext cx="252028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tx1"/>
                </a:solidFill>
              </a:rPr>
              <a:t>Grille horaire Bac Pro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1"/>
          <p:cNvSpPr txBox="1">
            <a:spLocks/>
          </p:cNvSpPr>
          <p:nvPr/>
        </p:nvSpPr>
        <p:spPr>
          <a:xfrm>
            <a:off x="1475656" y="404664"/>
            <a:ext cx="61926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Grille horaire   CAP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8" y="980728"/>
            <a:ext cx="9039802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6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7" y="476672"/>
            <a:ext cx="8064895" cy="71095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Un volume complémentaire d’heures professeur en baccalauréat</a:t>
            </a:r>
            <a:endParaRPr lang="fr-FR" sz="18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95536" y="1340768"/>
            <a:ext cx="8352927" cy="475252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 </a:t>
            </a:r>
            <a:r>
              <a:rPr lang="fr-FR" dirty="0">
                <a:solidFill>
                  <a:schemeClr val="bg1"/>
                </a:solidFill>
              </a:rPr>
              <a:t>- </a:t>
            </a:r>
            <a:r>
              <a:rPr lang="fr-FR" b="1" dirty="0">
                <a:solidFill>
                  <a:schemeClr val="bg1"/>
                </a:solidFill>
              </a:rPr>
              <a:t>Spécialités relevant du secteur de la production :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Pour les divisions dont l'effectif est supérieur à 15 élèves, le volume complémentaire d'heures-professeur est égal au nombre total des élèves de ces divisions, divisé par 20 et multiplié par 13,5.</a:t>
            </a:r>
          </a:p>
          <a:p>
            <a:r>
              <a:rPr lang="fr-FR" dirty="0">
                <a:solidFill>
                  <a:schemeClr val="bg1"/>
                </a:solidFill>
              </a:rPr>
              <a:t>Pour les divisions dont les effectifs sont inférieurs ou égaux à 15 et regroupés pour certains enseignements avec des divisions de spécialités différentes, le volume complémentaire d'heures-professeur est égal au nombre d'élèves de ces divisions, divisé par 20 et multiplié par 6,75.</a:t>
            </a:r>
          </a:p>
          <a:p>
            <a:r>
              <a:rPr lang="fr-FR" dirty="0">
                <a:solidFill>
                  <a:schemeClr val="bg1"/>
                </a:solidFill>
              </a:rPr>
              <a:t> </a:t>
            </a:r>
          </a:p>
          <a:p>
            <a:r>
              <a:rPr lang="fr-FR" dirty="0">
                <a:solidFill>
                  <a:schemeClr val="bg1"/>
                </a:solidFill>
              </a:rPr>
              <a:t>2 - </a:t>
            </a:r>
            <a:r>
              <a:rPr lang="fr-FR" b="1" dirty="0">
                <a:solidFill>
                  <a:schemeClr val="bg1"/>
                </a:solidFill>
              </a:rPr>
              <a:t>Spécialités relevant du secteur des services :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Pour les divisions dont l'effectif est supérieur à 18 élèves, le volume complémentaire d'heures-professeur est égal au nombre total des élèves de ces divisions, divisé par 24 et multiplié par 13,5.</a:t>
            </a:r>
          </a:p>
          <a:p>
            <a:r>
              <a:rPr lang="fr-FR" dirty="0">
                <a:solidFill>
                  <a:schemeClr val="bg1"/>
                </a:solidFill>
              </a:rPr>
              <a:t>Pour les divisions dont les effectifs sont inférieurs ou égaux à 18 et regroupés pour certains enseignements avec des divisions de spécialités différentes, le volume complémentaire d'heures-professeur est égal au nombre d'élèves de ces divisions, divisé par 24 et multiplié par 6,75.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26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3563258" cy="1143000"/>
          </a:xfrm>
        </p:spPr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1560" y="1628800"/>
            <a:ext cx="7848871" cy="4248472"/>
          </a:xfrm>
        </p:spPr>
        <p:txBody>
          <a:bodyPr/>
          <a:lstStyle/>
          <a:p>
            <a:r>
              <a:rPr lang="fr-FR" b="1" dirty="0" smtClean="0"/>
              <a:t>Une division de 24 élèves en STI  (24/20*13,5) = 16,2 heures</a:t>
            </a:r>
          </a:p>
          <a:p>
            <a:endParaRPr lang="fr-FR" b="1" dirty="0"/>
          </a:p>
          <a:p>
            <a:r>
              <a:rPr lang="fr-FR" b="1" dirty="0" smtClean="0"/>
              <a:t>Une division de 24 élèves en GA </a:t>
            </a:r>
            <a:r>
              <a:rPr lang="fr-FR" b="1" dirty="0"/>
              <a:t>(</a:t>
            </a:r>
            <a:r>
              <a:rPr lang="fr-FR" b="1" dirty="0" smtClean="0"/>
              <a:t>24/24*13,5</a:t>
            </a:r>
            <a:r>
              <a:rPr lang="fr-FR" b="1" dirty="0"/>
              <a:t>) </a:t>
            </a:r>
            <a:r>
              <a:rPr lang="fr-FR" b="1" dirty="0" smtClean="0"/>
              <a:t>= 13,5 heures</a:t>
            </a:r>
          </a:p>
          <a:p>
            <a:endParaRPr lang="fr-FR" b="1" dirty="0"/>
          </a:p>
          <a:p>
            <a:r>
              <a:rPr lang="fr-FR" b="1" dirty="0" smtClean="0"/>
              <a:t>Une division de 12 élèves en STI </a:t>
            </a:r>
            <a:r>
              <a:rPr lang="fr-FR" b="1" dirty="0"/>
              <a:t>(24/20*13,5) </a:t>
            </a:r>
            <a:r>
              <a:rPr lang="fr-FR" b="1" dirty="0" smtClean="0"/>
              <a:t>= 4 heures</a:t>
            </a:r>
          </a:p>
          <a:p>
            <a:endParaRPr lang="fr-FR" b="1" dirty="0"/>
          </a:p>
          <a:p>
            <a:r>
              <a:rPr lang="fr-FR" b="1" dirty="0" smtClean="0"/>
              <a:t>Une division de 18 élèves en GA </a:t>
            </a:r>
            <a:r>
              <a:rPr lang="fr-FR" b="1" dirty="0"/>
              <a:t>(24/20*13,5) </a:t>
            </a:r>
            <a:r>
              <a:rPr lang="fr-FR" b="1" dirty="0" smtClean="0"/>
              <a:t>= 5 heures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93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6863" cy="638944"/>
          </a:xfrm>
        </p:spPr>
        <p:txBody>
          <a:bodyPr/>
          <a:lstStyle/>
          <a:p>
            <a:r>
              <a:rPr lang="fr-FR" dirty="0" smtClean="0"/>
              <a:t>Des seuils de dédoublement améliorés en CAP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1559" y="1268760"/>
            <a:ext cx="7776863" cy="4248472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- </a:t>
            </a:r>
            <a:r>
              <a:rPr lang="fr-FR" b="1" dirty="0">
                <a:solidFill>
                  <a:schemeClr val="bg1"/>
                </a:solidFill>
              </a:rPr>
              <a:t>à partir du 18e élève : français et histoire-géographie, mathématiques, activités de laboratoire en physique-chimie, prévention-santé-environnement, arts appliqués et culture artistique, enseignement moral et civique, ainsi qu'en consolidation des acquis, accompagnement personnalisé et accompagnement au choix d'orientation ;</a:t>
            </a:r>
          </a:p>
          <a:p>
            <a:r>
              <a:rPr lang="fr-FR" b="1" dirty="0">
                <a:solidFill>
                  <a:schemeClr val="bg1"/>
                </a:solidFill>
              </a:rPr>
              <a:t>- à partir du 16e élève : langue vivante, enseignement professionnel, à l'exception des spécialités de l'hôtellerie-restauration, de l'alimentation, de l'automobile et de la conduite ;</a:t>
            </a:r>
          </a:p>
          <a:p>
            <a:r>
              <a:rPr lang="fr-FR" b="1" dirty="0">
                <a:solidFill>
                  <a:schemeClr val="bg1"/>
                </a:solidFill>
              </a:rPr>
              <a:t>- à partir du 13e élève : enseignement professionnel des spécialités de l'hôtellerie-restauration et de l'alimentation ;</a:t>
            </a:r>
          </a:p>
          <a:p>
            <a:r>
              <a:rPr lang="fr-FR" b="1" dirty="0">
                <a:solidFill>
                  <a:schemeClr val="bg1"/>
                </a:solidFill>
              </a:rPr>
              <a:t>- à partir du 11e élève : enseignement professionnel des spécialités de l'automobile ;</a:t>
            </a:r>
          </a:p>
          <a:p>
            <a:r>
              <a:rPr lang="fr-FR" b="1" dirty="0">
                <a:solidFill>
                  <a:schemeClr val="bg1"/>
                </a:solidFill>
              </a:rPr>
              <a:t>- à partir du 6e élève : enseignement professionnel des spécialités de la conduite.</a:t>
            </a:r>
          </a:p>
          <a:p>
            <a:r>
              <a:rPr lang="fr-FR" b="1" dirty="0">
                <a:solidFill>
                  <a:schemeClr val="bg1"/>
                </a:solidFill>
              </a:rPr>
              <a:t>Pour la réalisation du chef d'œuvre, la dotation horaire professeur est égale au double du volume horaire élève.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13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1880" y="1484784"/>
            <a:ext cx="3563258" cy="2376264"/>
          </a:xfrm>
        </p:spPr>
        <p:txBody>
          <a:bodyPr>
            <a:normAutofit/>
          </a:bodyPr>
          <a:lstStyle/>
          <a:p>
            <a:r>
              <a:rPr lang="fr-FR" sz="9600" dirty="0" smtClean="0">
                <a:latin typeface="Comic Sans MS" panose="030F0702030302020204" pitchFamily="66" charset="0"/>
              </a:rPr>
              <a:t>?</a:t>
            </a:r>
            <a:endParaRPr lang="fr-FR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0" y="1180251"/>
            <a:ext cx="9144000" cy="736581"/>
          </a:xfrm>
        </p:spPr>
        <p:txBody>
          <a:bodyPr>
            <a:normAutofit fontScale="70000" lnSpcReduction="20000"/>
          </a:bodyPr>
          <a:lstStyle/>
          <a:p>
            <a:r>
              <a:rPr lang="fr-FR" dirty="0">
                <a:hlinkClick r:id="rId2"/>
              </a:rPr>
              <a:t>La transformation de la voie professionnelle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339752" y="4005064"/>
            <a:ext cx="5618163" cy="1228039"/>
          </a:xfrm>
        </p:spPr>
        <p:txBody>
          <a:bodyPr anchor="ctr"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La méthode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fr-FR" sz="5400" cap="none" dirty="0">
                <a:ln>
                  <a:noFill/>
                </a:ln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 chef d’</a:t>
            </a:r>
            <a:r>
              <a:rPr lang="fr-FR" sz="5400" cap="none" dirty="0" err="1">
                <a:ln>
                  <a:noFill/>
                </a:ln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oeuvre</a:t>
            </a:r>
            <a:endParaRPr lang="fr-FR" sz="5400" cap="none" dirty="0">
              <a:ln>
                <a:noFill/>
              </a:ln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i="1" dirty="0" smtClean="0">
                <a:solidFill>
                  <a:schemeClr val="bg1"/>
                </a:solidFill>
              </a:rPr>
              <a:t>« Les </a:t>
            </a:r>
            <a:r>
              <a:rPr lang="fr-FR" sz="2400" b="1" i="1" dirty="0">
                <a:solidFill>
                  <a:schemeClr val="bg1"/>
                </a:solidFill>
              </a:rPr>
              <a:t>chefs-d'œuvre ne sont jamais que des tentatives </a:t>
            </a:r>
            <a:r>
              <a:rPr lang="fr-FR" sz="2400" b="1" i="1" dirty="0" smtClean="0">
                <a:solidFill>
                  <a:schemeClr val="bg1"/>
                </a:solidFill>
              </a:rPr>
              <a:t>heureuses. »</a:t>
            </a:r>
          </a:p>
          <a:p>
            <a:pPr marL="3657600" lvl="8" indent="0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George Sand</a:t>
            </a:r>
            <a:endParaRPr lang="fr-F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6554867" cy="1524000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Le chef d’œuvre: définition 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567313"/>
              </p:ext>
            </p:extLst>
          </p:nvPr>
        </p:nvGraphicFramePr>
        <p:xfrm>
          <a:off x="611560" y="1124744"/>
          <a:ext cx="75608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84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6554867" cy="1524000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Cadre de la mise en œuvre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70450"/>
              </p:ext>
            </p:extLst>
          </p:nvPr>
        </p:nvGraphicFramePr>
        <p:xfrm>
          <a:off x="323528" y="1340768"/>
          <a:ext cx="8352927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9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Le chef d’œuvre s’effectue dans la durée sur une période de deux ans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CAP : 2nd et terminale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BAC PRO : 1</a:t>
                      </a:r>
                      <a:r>
                        <a:rPr lang="fr-FR" sz="2400" b="0" baseline="300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ère</a:t>
                      </a:r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et terminale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sym typeface="Wingdings 3"/>
                        </a:rPr>
                        <a:t></a:t>
                      </a:r>
                      <a:endParaRPr lang="fr-FR" sz="2400" b="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Moyens horaires : </a:t>
                      </a:r>
                    </a:p>
                    <a:p>
                      <a:pPr marL="1257300" lvl="2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CAP : 87 heures en 2nd, 78 heures en terminale. La dotation horaire</a:t>
                      </a:r>
                      <a:r>
                        <a:rPr lang="fr-FR" sz="24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professeurs est égale au double du volume horaire élève </a:t>
                      </a:r>
                      <a:endParaRPr lang="fr-FR" sz="2400" b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1257300" lvl="2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BAC PRO : 56 heures en première et 52 heures en terminale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sym typeface="Wingdings 3"/>
                        </a:rPr>
                        <a:t></a:t>
                      </a:r>
                      <a:endParaRPr lang="fr-FR" sz="2400" b="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Dans le cadre de la formation avec les moyens alloués (matière d’œuvre….)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7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72616" y="588818"/>
            <a:ext cx="6554867" cy="15240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Calendrier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165955"/>
              </p:ext>
            </p:extLst>
          </p:nvPr>
        </p:nvGraphicFramePr>
        <p:xfrm>
          <a:off x="1039316" y="2087563"/>
          <a:ext cx="7277100" cy="283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80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554867" cy="1524000"/>
          </a:xfrm>
        </p:spPr>
        <p:txBody>
          <a:bodyPr/>
          <a:lstStyle/>
          <a:p>
            <a:r>
              <a:rPr lang="fr-FR" b="1" dirty="0" smtClean="0"/>
              <a:t>Une  pédagogie de projet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3"/>
          </p:nvPr>
        </p:nvSpPr>
        <p:spPr>
          <a:xfrm>
            <a:off x="467544" y="1268760"/>
            <a:ext cx="3949967" cy="376766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Implication de ou des disciplines en fonction de la potentialité du projet</a:t>
            </a:r>
          </a:p>
          <a:p>
            <a:r>
              <a:rPr lang="fr-FR" b="1" dirty="0">
                <a:solidFill>
                  <a:schemeClr val="bg1"/>
                </a:solidFill>
              </a:rPr>
              <a:t>Caractère collaboratif de la démarche de projet (conception, revues de projet, évaluation du chef </a:t>
            </a:r>
            <a:r>
              <a:rPr lang="fr-FR" b="1" dirty="0" smtClean="0">
                <a:solidFill>
                  <a:schemeClr val="bg1"/>
                </a:solidFill>
              </a:rPr>
              <a:t>d’œuvre</a:t>
            </a:r>
            <a:r>
              <a:rPr lang="fr-FR" b="1" dirty="0">
                <a:solidFill>
                  <a:schemeClr val="bg1"/>
                </a:solidFill>
              </a:rPr>
              <a:t>…)</a:t>
            </a:r>
          </a:p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>
          <a:xfrm>
            <a:off x="4788024" y="1988840"/>
            <a:ext cx="3672408" cy="4173954"/>
          </a:xfrm>
        </p:spPr>
        <p:txBody>
          <a:bodyPr anchor="ctr"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 chef d’œuvre systématise la </a:t>
            </a:r>
            <a:r>
              <a:rPr lang="fr-FR" b="1" u="sng" dirty="0" smtClean="0">
                <a:solidFill>
                  <a:schemeClr val="bg1"/>
                </a:solidFill>
              </a:rPr>
              <a:t>pédagogie de projet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C’est un projet pluridisciplinaire et interdisciplinaire</a:t>
            </a:r>
          </a:p>
        </p:txBody>
      </p:sp>
    </p:spTree>
    <p:extLst>
      <p:ext uri="{BB962C8B-B14F-4D97-AF65-F5344CB8AC3E}">
        <p14:creationId xmlns:p14="http://schemas.microsoft.com/office/powerpoint/2010/main" val="24097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08720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LA DEMARCHE DE PROJET</a:t>
            </a:r>
            <a:endParaRPr lang="fr-FR" sz="24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705E146-B823-43C3-A6F1-1017EF03B6C1}"/>
              </a:ext>
            </a:extLst>
          </p:cNvPr>
          <p:cNvSpPr txBox="1">
            <a:spLocks/>
          </p:cNvSpPr>
          <p:nvPr/>
        </p:nvSpPr>
        <p:spPr>
          <a:xfrm>
            <a:off x="179512" y="1097360"/>
            <a:ext cx="8352928" cy="486305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	</a:t>
            </a:r>
            <a:r>
              <a:rPr lang="fr-FR" sz="2000" b="1" dirty="0">
                <a:solidFill>
                  <a:schemeClr val="bg1"/>
                </a:solidFill>
              </a:rPr>
              <a:t>Emergence de l’idée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	Analyse de la situation : identifier les besoins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	Définition et choix des objectifs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	Recherche des actions à mettre en œuvre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	Planification du projet :	</a:t>
            </a:r>
            <a:endParaRPr lang="fr-FR" sz="2000" b="1" dirty="0" smtClean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</a:rPr>
              <a:t>les </a:t>
            </a:r>
            <a:r>
              <a:rPr lang="fr-FR" sz="1800" b="1" dirty="0">
                <a:solidFill>
                  <a:schemeClr val="bg1"/>
                </a:solidFill>
              </a:rPr>
              <a:t>moyens humains : Qui fait quoi </a:t>
            </a:r>
            <a:r>
              <a:rPr lang="fr-FR" sz="1800" b="1" dirty="0" smtClean="0">
                <a:solidFill>
                  <a:schemeClr val="bg1"/>
                </a:solidFill>
              </a:rPr>
              <a:t>?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les </a:t>
            </a:r>
            <a:r>
              <a:rPr lang="fr-FR" sz="2000" b="1" dirty="0">
                <a:solidFill>
                  <a:schemeClr val="bg1"/>
                </a:solidFill>
              </a:rPr>
              <a:t>moyens matériels : Avec quoi </a:t>
            </a:r>
            <a:r>
              <a:rPr lang="fr-FR" sz="2000" b="1" dirty="0" smtClean="0">
                <a:solidFill>
                  <a:schemeClr val="bg1"/>
                </a:solidFill>
              </a:rPr>
              <a:t>?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les </a:t>
            </a:r>
            <a:r>
              <a:rPr lang="fr-FR" sz="2000" b="1" dirty="0">
                <a:solidFill>
                  <a:schemeClr val="bg1"/>
                </a:solidFill>
              </a:rPr>
              <a:t>moyens financiers : </a:t>
            </a:r>
            <a:r>
              <a:rPr lang="fr-FR" sz="2000" b="1" dirty="0" smtClean="0">
                <a:solidFill>
                  <a:schemeClr val="bg1"/>
                </a:solidFill>
              </a:rPr>
              <a:t>Combien?</a:t>
            </a:r>
            <a:endParaRPr lang="fr-FR" sz="2000" b="1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les </a:t>
            </a:r>
            <a:r>
              <a:rPr lang="fr-FR" sz="2000" b="1" dirty="0">
                <a:solidFill>
                  <a:schemeClr val="bg1"/>
                </a:solidFill>
              </a:rPr>
              <a:t>lieux : Où se déroulent les actions ? </a:t>
            </a:r>
            <a:endParaRPr lang="fr-FR" sz="2000" b="1" dirty="0" smtClean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l’échéancier </a:t>
            </a:r>
            <a:r>
              <a:rPr lang="fr-FR" sz="2000" b="1" dirty="0">
                <a:solidFill>
                  <a:schemeClr val="bg1"/>
                </a:solidFill>
              </a:rPr>
              <a:t>: Quand ? Quelle période </a:t>
            </a:r>
            <a:r>
              <a:rPr lang="fr-FR" sz="2000" b="1" dirty="0" smtClean="0">
                <a:solidFill>
                  <a:schemeClr val="bg1"/>
                </a:solidFill>
              </a:rPr>
              <a:t>?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bg1"/>
                </a:solidFill>
              </a:rPr>
              <a:t>les </a:t>
            </a:r>
            <a:r>
              <a:rPr lang="fr-FR" sz="2000" b="1" dirty="0">
                <a:solidFill>
                  <a:schemeClr val="bg1"/>
                </a:solidFill>
              </a:rPr>
              <a:t>outils : pour communiquer, pour piloter, …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	Mise en œuvre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</a:rPr>
              <a:t>	Evaluation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i="1" dirty="0"/>
          </a:p>
          <a:p>
            <a:pPr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637" y="32792"/>
            <a:ext cx="7986771" cy="803920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Evaluation du chef d’œuvre…</a:t>
            </a:r>
            <a:endParaRPr lang="fr-FR" sz="24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3"/>
          </p:nvPr>
        </p:nvSpPr>
        <p:spPr>
          <a:xfrm>
            <a:off x="5004048" y="1556792"/>
            <a:ext cx="3672408" cy="4173954"/>
          </a:xfrm>
        </p:spPr>
        <p:txBody>
          <a:bodyPr anchor="ctr"/>
          <a:lstStyle/>
          <a:p>
            <a:r>
              <a:rPr lang="fr-FR" b="1" dirty="0">
                <a:solidFill>
                  <a:schemeClr val="bg1"/>
                </a:solidFill>
              </a:rPr>
              <a:t>Chaque séance consacrée au chef  d’œuvre peut </a:t>
            </a:r>
            <a:r>
              <a:rPr lang="fr-FR" b="1" dirty="0" smtClean="0">
                <a:solidFill>
                  <a:schemeClr val="bg1"/>
                </a:solidFill>
              </a:rPr>
              <a:t>être </a:t>
            </a:r>
            <a:r>
              <a:rPr lang="fr-FR" b="1" dirty="0">
                <a:solidFill>
                  <a:schemeClr val="bg1"/>
                </a:solidFill>
              </a:rPr>
              <a:t>évaluée </a:t>
            </a:r>
            <a:r>
              <a:rPr lang="fr-FR" b="1" dirty="0" smtClean="0">
                <a:solidFill>
                  <a:schemeClr val="bg1"/>
                </a:solidFill>
              </a:rPr>
              <a:t>(mais pas </a:t>
            </a:r>
            <a:r>
              <a:rPr lang="fr-FR" b="1" dirty="0">
                <a:solidFill>
                  <a:schemeClr val="bg1"/>
                </a:solidFill>
              </a:rPr>
              <a:t>nécessairement notée)</a:t>
            </a:r>
          </a:p>
          <a:p>
            <a:r>
              <a:rPr lang="fr-FR" b="1" dirty="0">
                <a:solidFill>
                  <a:schemeClr val="bg1"/>
                </a:solidFill>
              </a:rPr>
              <a:t>L’évaluation est portée sur le bulletin et le livret </a:t>
            </a:r>
            <a:r>
              <a:rPr lang="fr-FR" b="1" dirty="0" smtClean="0">
                <a:solidFill>
                  <a:schemeClr val="bg1"/>
                </a:solidFill>
              </a:rPr>
              <a:t>scolaire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97886529"/>
              </p:ext>
            </p:extLst>
          </p:nvPr>
        </p:nvGraphicFramePr>
        <p:xfrm>
          <a:off x="540678" y="945304"/>
          <a:ext cx="4535735" cy="470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40678" y="569691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 chef d’</a:t>
            </a:r>
            <a:r>
              <a:rPr lang="fr-FR" sz="2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oeuvre</a:t>
            </a:r>
            <a:r>
              <a:rPr lang="fr-FR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est un élément fédérateur --&gt; inscription en cohérence avec le projet d’établissement </a:t>
            </a:r>
            <a:endParaRPr lang="fr-FR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….</a:t>
            </a:r>
            <a:r>
              <a:rPr lang="fr-FR" sz="2400" b="1" dirty="0" smtClean="0"/>
              <a:t>Évaluation du chef d’œuvre</a:t>
            </a:r>
            <a:endParaRPr lang="fr-FR" sz="24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3"/>
          </p:nvPr>
        </p:nvSpPr>
        <p:spPr>
          <a:xfrm>
            <a:off x="4637907" y="1124744"/>
            <a:ext cx="3960440" cy="417395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Évaluation formative sur le bulletin et livret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Évaluation certificative de coefficient 1 imputée à l’unité qui a le plus fort coefficient</a:t>
            </a:r>
            <a:endParaRPr lang="fr-FR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Epreuve orale avec support possible de 5 pages maxi en CAP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>
          <a:xfrm>
            <a:off x="467544" y="1115547"/>
            <a:ext cx="3948238" cy="3255144"/>
          </a:xfrm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Objectif : évaluer la contribution personnelle de l’apprenant et de ses compétences </a:t>
            </a:r>
            <a:r>
              <a:rPr lang="fr-FR" b="1" dirty="0" err="1" smtClean="0">
                <a:solidFill>
                  <a:schemeClr val="bg1"/>
                </a:solidFill>
              </a:rPr>
              <a:t>aquises</a:t>
            </a:r>
            <a:r>
              <a:rPr lang="fr-FR" b="1" dirty="0" smtClean="0">
                <a:solidFill>
                  <a:schemeClr val="bg1"/>
                </a:solidFill>
              </a:rPr>
              <a:t> à cette occasion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509" y="260648"/>
            <a:ext cx="6554867" cy="936104"/>
          </a:xfrm>
        </p:spPr>
        <p:txBody>
          <a:bodyPr/>
          <a:lstStyle/>
          <a:p>
            <a:r>
              <a:rPr lang="fr-FR" b="1" dirty="0" smtClean="0"/>
              <a:t>Quelques exemples: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>
          <a:xfrm>
            <a:off x="508509" y="2276872"/>
            <a:ext cx="8077200" cy="458112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Organisation d’une « fête des sciences » à destination des élèves des écoles élémentaires de Nouméa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Création d’un livre numérique (audio) sur les contes et légendes de Nouvelle-Calédonie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Création d’un « guide-annuaire » des numéros et services d’urgence de la Nouvelle-Calédonie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Réalisation d’un système de puisage de l’eau à destination d’un pays en voie de développement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Organisation du séjour et accueil d’une délégation étrangère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Aménagement des espaces communs du lycée et de sa signalétique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</a:rPr>
              <a:t>Réalisation d’un livre de « recettes poétiques » à base de fleurs</a:t>
            </a:r>
          </a:p>
          <a:p>
            <a:pPr>
              <a:buFontTx/>
              <a:buChar char="-"/>
            </a:pPr>
            <a:endParaRPr lang="fr-FR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fr-FR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fr-FR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4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292" y="1967750"/>
            <a:ext cx="8086378" cy="1197133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MERCI DE VOTRE ECOUTE…..</a:t>
            </a: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4048" y="3933056"/>
            <a:ext cx="3824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…BON COURAGE !</a:t>
            </a:r>
          </a:p>
        </p:txBody>
      </p:sp>
    </p:spTree>
    <p:extLst>
      <p:ext uri="{BB962C8B-B14F-4D97-AF65-F5344CB8AC3E}">
        <p14:creationId xmlns:p14="http://schemas.microsoft.com/office/powerpoint/2010/main" val="16857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764704"/>
            <a:ext cx="74168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chemeClr val="bg1"/>
                </a:solidFill>
              </a:rPr>
              <a:t>De novembre 2017 à Janvier 2018</a:t>
            </a:r>
          </a:p>
          <a:p>
            <a:pPr marL="285750" indent="-285750">
              <a:buFontTx/>
              <a:buChar char="-"/>
            </a:pPr>
            <a:r>
              <a:rPr lang="fr-FR" sz="2100" dirty="0" smtClean="0">
                <a:solidFill>
                  <a:schemeClr val="bg1"/>
                </a:solidFill>
              </a:rPr>
              <a:t>Large consultation par la mission « Calvez - </a:t>
            </a:r>
            <a:r>
              <a:rPr lang="fr-FR" sz="2100" dirty="0" err="1" smtClean="0">
                <a:solidFill>
                  <a:schemeClr val="bg1"/>
                </a:solidFill>
              </a:rPr>
              <a:t>Marcon</a:t>
            </a:r>
            <a:r>
              <a:rPr lang="fr-FR" sz="2100" dirty="0" smtClean="0">
                <a:solidFill>
                  <a:schemeClr val="bg1"/>
                </a:solidFill>
              </a:rPr>
              <a:t> »</a:t>
            </a:r>
          </a:p>
          <a:p>
            <a:pPr marL="285750" indent="-285750">
              <a:buFontTx/>
              <a:buChar char="-"/>
            </a:pPr>
            <a:r>
              <a:rPr lang="fr-FR" sz="2100" dirty="0" smtClean="0">
                <a:solidFill>
                  <a:schemeClr val="bg1"/>
                </a:solidFill>
              </a:rPr>
              <a:t>Remise du rapport au ministre de l’éducation nationale</a:t>
            </a:r>
          </a:p>
          <a:p>
            <a:endParaRPr lang="fr-FR" sz="2100" dirty="0" smtClean="0">
              <a:solidFill>
                <a:schemeClr val="bg1"/>
              </a:solidFill>
            </a:endParaRPr>
          </a:p>
          <a:p>
            <a:r>
              <a:rPr lang="fr-FR" sz="2100" b="1" dirty="0" smtClean="0">
                <a:solidFill>
                  <a:schemeClr val="bg1"/>
                </a:solidFill>
              </a:rPr>
              <a:t>Mai 2018</a:t>
            </a:r>
          </a:p>
          <a:p>
            <a:pPr marL="285750" indent="-285750">
              <a:buFontTx/>
              <a:buChar char="-"/>
            </a:pPr>
            <a:r>
              <a:rPr lang="fr-FR" sz="2100" dirty="0" smtClean="0">
                <a:solidFill>
                  <a:schemeClr val="bg1"/>
                </a:solidFill>
              </a:rPr>
              <a:t>Arbitrage du ministre et publication des mesures </a:t>
            </a:r>
          </a:p>
          <a:p>
            <a:pPr marL="285750" indent="-285750">
              <a:buFontTx/>
              <a:buChar char="-"/>
            </a:pPr>
            <a:endParaRPr lang="fr-FR" sz="2100" dirty="0" smtClean="0">
              <a:solidFill>
                <a:schemeClr val="bg1"/>
              </a:solidFill>
            </a:endParaRPr>
          </a:p>
          <a:p>
            <a:r>
              <a:rPr lang="fr-FR" sz="2100" b="1" dirty="0" smtClean="0">
                <a:solidFill>
                  <a:schemeClr val="bg1"/>
                </a:solidFill>
              </a:rPr>
              <a:t>Janvier 2019</a:t>
            </a:r>
          </a:p>
          <a:p>
            <a:pPr marL="285750" indent="-285750">
              <a:buFontTx/>
              <a:buChar char="-"/>
            </a:pPr>
            <a:r>
              <a:rPr lang="fr-FR" sz="2100" dirty="0" smtClean="0">
                <a:solidFill>
                  <a:schemeClr val="bg1"/>
                </a:solidFill>
              </a:rPr>
              <a:t>Publication des nouvelles grilles horaires</a:t>
            </a:r>
          </a:p>
          <a:p>
            <a:pPr marL="285750" indent="-285750">
              <a:buFontTx/>
              <a:buChar char="-"/>
            </a:pPr>
            <a:endParaRPr lang="fr-FR" sz="2100" b="1" dirty="0" smtClean="0">
              <a:solidFill>
                <a:schemeClr val="bg1"/>
              </a:solidFill>
            </a:endParaRPr>
          </a:p>
          <a:p>
            <a:r>
              <a:rPr lang="fr-FR" sz="2100" b="1" dirty="0" smtClean="0">
                <a:solidFill>
                  <a:schemeClr val="bg1"/>
                </a:solidFill>
              </a:rPr>
              <a:t>De novembre 2018 à mars  2019</a:t>
            </a:r>
            <a:endParaRPr lang="fr-FR" sz="21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100" dirty="0" smtClean="0">
                <a:solidFill>
                  <a:schemeClr val="bg1"/>
                </a:solidFill>
              </a:rPr>
              <a:t>Travaux de rénovation des programmes pour la rentrée 2019 (en métropole) et publication progressive depuis mai 2019</a:t>
            </a:r>
          </a:p>
        </p:txBody>
      </p:sp>
    </p:spTree>
    <p:extLst>
      <p:ext uri="{BB962C8B-B14F-4D97-AF65-F5344CB8AC3E}">
        <p14:creationId xmlns:p14="http://schemas.microsoft.com/office/powerpoint/2010/main" val="21330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0" y="1180251"/>
            <a:ext cx="9144000" cy="736581"/>
          </a:xfrm>
        </p:spPr>
        <p:txBody>
          <a:bodyPr>
            <a:normAutofit fontScale="70000" lnSpcReduction="20000"/>
          </a:bodyPr>
          <a:lstStyle/>
          <a:p>
            <a:r>
              <a:rPr lang="fr-FR" dirty="0">
                <a:hlinkClick r:id="rId2"/>
              </a:rPr>
              <a:t>La transformation de la voie professionnelle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339752" y="4005064"/>
            <a:ext cx="5618163" cy="1228039"/>
          </a:xfrm>
        </p:spPr>
        <p:txBody>
          <a:bodyPr anchor="ctr">
            <a:norm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Les enjeux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2955" y="94864"/>
            <a:ext cx="5688013" cy="720725"/>
          </a:xfrm>
        </p:spPr>
        <p:txBody>
          <a:bodyPr>
            <a:normAutofit/>
          </a:bodyPr>
          <a:lstStyle/>
          <a:p>
            <a:r>
              <a:rPr lang="fr-FR" dirty="0" smtClean="0"/>
              <a:t>Transformer pour…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485653"/>
              </p:ext>
            </p:extLst>
          </p:nvPr>
        </p:nvGraphicFramePr>
        <p:xfrm>
          <a:off x="-540568" y="815589"/>
          <a:ext cx="7632229" cy="556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texte 2"/>
          <p:cNvSpPr txBox="1">
            <a:spLocks/>
          </p:cNvSpPr>
          <p:nvPr/>
        </p:nvSpPr>
        <p:spPr>
          <a:xfrm>
            <a:off x="6077767" y="3076291"/>
            <a:ext cx="2668093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9914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755576" y="1321509"/>
            <a:ext cx="7992888" cy="29795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solidFill>
                  <a:schemeClr val="bg1"/>
                </a:solidFill>
              </a:rPr>
              <a:t>Les objectifs qui doivent guider notre action:</a:t>
            </a:r>
          </a:p>
          <a:p>
            <a:endParaRPr lang="fr-FR" sz="2400" b="1" dirty="0" smtClean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Offrir à nos élèves: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 smtClean="0">
                <a:solidFill>
                  <a:schemeClr val="bg1"/>
                </a:solidFill>
              </a:rPr>
              <a:t>- Plus d’accompagnement,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- Plus d’orientation,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- Plus d’opportunités.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16824" cy="755104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Une mise en œuvre progressive</a:t>
            </a:r>
            <a:endParaRPr lang="fr-FR" sz="32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type="pic" idx="13"/>
            <p:extLst>
              <p:ext uri="{D42A27DB-BD31-4B8C-83A1-F6EECF244321}">
                <p14:modId xmlns:p14="http://schemas.microsoft.com/office/powerpoint/2010/main" val="1863010425"/>
              </p:ext>
            </p:extLst>
          </p:nvPr>
        </p:nvGraphicFramePr>
        <p:xfrm>
          <a:off x="395536" y="1447800"/>
          <a:ext cx="8424936" cy="387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3342831" y="5013176"/>
            <a:ext cx="5004383" cy="1506736"/>
          </a:xfrm>
        </p:spPr>
        <p:txBody>
          <a:bodyPr>
            <a:normAutofit/>
          </a:bodyPr>
          <a:lstStyle/>
          <a:p>
            <a:pPr lvl="0"/>
            <a:r>
              <a:rPr lang="fr-FR" sz="2400" dirty="0">
                <a:solidFill>
                  <a:schemeClr val="bg1"/>
                </a:solidFill>
              </a:rPr>
              <a:t>Les élèves qui entrent au lycée professionnel à la rentrée </a:t>
            </a:r>
            <a:r>
              <a:rPr lang="fr-FR" sz="2400" dirty="0" smtClean="0">
                <a:solidFill>
                  <a:schemeClr val="bg1"/>
                </a:solidFill>
              </a:rPr>
              <a:t>2020 </a:t>
            </a:r>
            <a:r>
              <a:rPr lang="fr-FR" sz="2400" dirty="0">
                <a:solidFill>
                  <a:schemeClr val="bg1"/>
                </a:solidFill>
              </a:rPr>
              <a:t>suivront un cursus </a:t>
            </a:r>
            <a:r>
              <a:rPr lang="fr-FR" sz="2400" dirty="0" smtClean="0">
                <a:solidFill>
                  <a:schemeClr val="bg1"/>
                </a:solidFill>
              </a:rPr>
              <a:t>rénové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0" y="1180251"/>
            <a:ext cx="9144000" cy="736581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La transformation de la voie professionnelle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835696" y="4077072"/>
            <a:ext cx="5618163" cy="1228039"/>
          </a:xfrm>
        </p:spPr>
        <p:txBody>
          <a:bodyPr anchor="ctr">
            <a:norm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Les évolutions pédagogiques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326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245879"/>
            <a:ext cx="380604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52F6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PRINCIPALES MESURES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1154060"/>
              </p:ext>
            </p:extLst>
          </p:nvPr>
        </p:nvGraphicFramePr>
        <p:xfrm>
          <a:off x="899592" y="548680"/>
          <a:ext cx="76328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11561" y="5741303"/>
            <a:ext cx="8064895" cy="102155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 renforcement des usages du numérique au cœur de la transformation de la voie professionnelle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 item transversal à tous les enseignements et dispositifs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Accolade ouvrante 8"/>
          <p:cNvSpPr/>
          <p:nvPr/>
        </p:nvSpPr>
        <p:spPr>
          <a:xfrm>
            <a:off x="641856" y="872716"/>
            <a:ext cx="189735" cy="4752528"/>
          </a:xfrm>
          <a:prstGeom prst="leftBrace">
            <a:avLst/>
          </a:prstGeom>
          <a:ln w="38100">
            <a:solidFill>
              <a:schemeClr val="accent6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>
            <a:off x="212087" y="3212976"/>
            <a:ext cx="386329" cy="2952328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6805C6-5310-4397-BC1F-37FB155B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7D0E0-5F45-4202-8E98-5AB733E0E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06DF4B-0DF9-4F3D-A9E7-348681403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585885-E939-40ED-81F1-757EF7FC4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6F8A7E-7E00-47B7-8B4E-5B58FE4D8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306DF8-7E88-45A0-B998-EEED41F17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8A712B-CC22-4A8C-BF77-20FF76945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3C2F52-AE36-420D-8944-987EE4CCD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91AF4E-7E84-4C96-9715-CBB06F68F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14904</TotalTime>
  <Words>1082</Words>
  <Application>Microsoft Office PowerPoint</Application>
  <PresentationFormat>Affichage à l'écran (4:3)</PresentationFormat>
  <Paragraphs>189</Paragraphs>
  <Slides>29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Century Gothic</vt:lpstr>
      <vt:lpstr>Comic Sans MS</vt:lpstr>
      <vt:lpstr>Wingdings</vt:lpstr>
      <vt:lpstr>Wingdings 3</vt:lpstr>
      <vt:lpstr>Secteur</vt:lpstr>
      <vt:lpstr>Présentation PowerPoint</vt:lpstr>
      <vt:lpstr>Présentation PowerPoint</vt:lpstr>
      <vt:lpstr>Présentation PowerPoint</vt:lpstr>
      <vt:lpstr>Présentation PowerPoint</vt:lpstr>
      <vt:lpstr>Transformer pour…</vt:lpstr>
      <vt:lpstr>Présentation PowerPoint</vt:lpstr>
      <vt:lpstr>Une mise en œuvre progressive</vt:lpstr>
      <vt:lpstr>Présentation PowerPoint</vt:lpstr>
      <vt:lpstr>Présentation PowerPoint</vt:lpstr>
      <vt:lpstr>Le cycle de 3 ans de Bac. Pro.</vt:lpstr>
      <vt:lpstr>Objectifs  poursuivis en CAP</vt:lpstr>
      <vt:lpstr>Une nouvelle dynamique pédagogique</vt:lpstr>
      <vt:lpstr>Nouvelles grilles horaires</vt:lpstr>
      <vt:lpstr>Présentation PowerPoint</vt:lpstr>
      <vt:lpstr>Présentation PowerPoint</vt:lpstr>
      <vt:lpstr>Un volume complémentaire d’heures professeur en baccalauréat</vt:lpstr>
      <vt:lpstr>exemples</vt:lpstr>
      <vt:lpstr>Des seuils de dédoublement améliorés en CAP</vt:lpstr>
      <vt:lpstr>?</vt:lpstr>
      <vt:lpstr>Le chef d’oeuvre</vt:lpstr>
      <vt:lpstr>Le chef d’œuvre: définition </vt:lpstr>
      <vt:lpstr>Cadre de la mise en œuvre </vt:lpstr>
      <vt:lpstr>Calendrier</vt:lpstr>
      <vt:lpstr>Une  pédagogie de projet</vt:lpstr>
      <vt:lpstr>LA DEMARCHE DE PROJET</vt:lpstr>
      <vt:lpstr>Evaluation du chef d’œuvre…</vt:lpstr>
      <vt:lpstr>….Évaluation du chef d’œuvre</vt:lpstr>
      <vt:lpstr>Quelques exemples:</vt:lpstr>
      <vt:lpstr>MERCI DE VOTRE ECOUTE…..</vt:lpstr>
    </vt:vector>
  </TitlesOfParts>
  <Company>Rectorat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Grandet Laurence</dc:creator>
  <cp:lastModifiedBy>enicollet1</cp:lastModifiedBy>
  <cp:revision>124</cp:revision>
  <cp:lastPrinted>2019-05-24T15:59:20Z</cp:lastPrinted>
  <dcterms:created xsi:type="dcterms:W3CDTF">2018-11-27T09:39:50Z</dcterms:created>
  <dcterms:modified xsi:type="dcterms:W3CDTF">2019-12-19T04:44:24Z</dcterms:modified>
</cp:coreProperties>
</file>